
<file path=[Content_Types].xml><?xml version="1.0" encoding="utf-8"?>
<Types xmlns="http://schemas.openxmlformats.org/package/2006/content-types">
  <Default Extension="mp3" ContentType="audio/mpeg"/>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 id="2147483676" r:id="rId2"/>
    <p:sldMasterId id="2147483680" r:id="rId3"/>
  </p:sldMasterIdLst>
  <p:notesMasterIdLst>
    <p:notesMasterId r:id="rId41"/>
  </p:notesMasterIdLst>
  <p:handoutMasterIdLst>
    <p:handoutMasterId r:id="rId42"/>
  </p:handoutMasterIdLst>
  <p:sldIdLst>
    <p:sldId id="324" r:id="rId4"/>
    <p:sldId id="335" r:id="rId5"/>
    <p:sldId id="399" r:id="rId6"/>
    <p:sldId id="436" r:id="rId7"/>
    <p:sldId id="408" r:id="rId8"/>
    <p:sldId id="437" r:id="rId9"/>
    <p:sldId id="402" r:id="rId10"/>
    <p:sldId id="412" r:id="rId11"/>
    <p:sldId id="414" r:id="rId12"/>
    <p:sldId id="413" r:id="rId13"/>
    <p:sldId id="442" r:id="rId14"/>
    <p:sldId id="411" r:id="rId15"/>
    <p:sldId id="415" r:id="rId16"/>
    <p:sldId id="416" r:id="rId17"/>
    <p:sldId id="417" r:id="rId18"/>
    <p:sldId id="438" r:id="rId19"/>
    <p:sldId id="426" r:id="rId20"/>
    <p:sldId id="418" r:id="rId21"/>
    <p:sldId id="419" r:id="rId22"/>
    <p:sldId id="422" r:id="rId23"/>
    <p:sldId id="420" r:id="rId24"/>
    <p:sldId id="421" r:id="rId25"/>
    <p:sldId id="424" r:id="rId26"/>
    <p:sldId id="444" r:id="rId27"/>
    <p:sldId id="428" r:id="rId28"/>
    <p:sldId id="429" r:id="rId29"/>
    <p:sldId id="430" r:id="rId30"/>
    <p:sldId id="450" r:id="rId31"/>
    <p:sldId id="427" r:id="rId32"/>
    <p:sldId id="454" r:id="rId33"/>
    <p:sldId id="452" r:id="rId34"/>
    <p:sldId id="423" r:id="rId35"/>
    <p:sldId id="453" r:id="rId36"/>
    <p:sldId id="451" r:id="rId37"/>
    <p:sldId id="445" r:id="rId38"/>
    <p:sldId id="447" r:id="rId39"/>
    <p:sldId id="332" r:id="rId40"/>
  </p:sldIdLst>
  <p:sldSz cx="12192000" cy="6858000"/>
  <p:notesSz cx="6761163" cy="99425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AD84"/>
    <a:srgbClr val="0175BE"/>
    <a:srgbClr val="70AD47"/>
    <a:srgbClr val="0075BF"/>
    <a:srgbClr val="BDAA82"/>
    <a:srgbClr val="0074BD"/>
    <a:srgbClr val="3E688F"/>
    <a:srgbClr val="0079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38B1855-1B75-4FBE-930C-398BA8C253C6}" styleName="主题样式 2 - 强调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7292A2E-F333-43FB-9621-5CBBE7FDCDCB}" styleName="浅色样式 2 - 强调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FD0F851-EC5A-4D38-B0AD-8093EC10F338}" styleName="浅色样式 1 - 强调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113A9D2-9D6B-4929-AA2D-F23B5EE8CBE7}" styleName="主题样式 2 - 强调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2" autoAdjust="0"/>
    <p:restoredTop sz="91475" autoAdjust="0"/>
  </p:normalViewPr>
  <p:slideViewPr>
    <p:cSldViewPr snapToGrid="0">
      <p:cViewPr varScale="1">
        <p:scale>
          <a:sx n="77" d="100"/>
          <a:sy n="77" d="100"/>
        </p:scale>
        <p:origin x="126" y="3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commentAuthors" Target="commentAuthor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zh-CN" altLang="en-US" sz="2000" b="1" dirty="0" smtClean="0"/>
              <a:t>工作量</a:t>
            </a:r>
            <a:endParaRPr lang="zh-CN" sz="2000" b="1"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zh-CN"/>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stacked"/>
        <c:varyColors val="0"/>
        <c:ser>
          <c:idx val="0"/>
          <c:order val="0"/>
          <c:tx>
            <c:strRef>
              <c:f>Sheet1!$B$1</c:f>
              <c:strCache>
                <c:ptCount val="1"/>
                <c:pt idx="0">
                  <c:v>列1</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类别 1</c:v>
                </c:pt>
                <c:pt idx="1">
                  <c:v>类别 2</c:v>
                </c:pt>
                <c:pt idx="2">
                  <c:v>类别 3</c:v>
                </c:pt>
                <c:pt idx="3">
                  <c:v>类别 4</c:v>
                </c:pt>
              </c:strCache>
            </c:strRef>
          </c:cat>
          <c:val>
            <c:numRef>
              <c:f>Sheet1!$B$2:$B$5</c:f>
              <c:numCache>
                <c:formatCode>General</c:formatCode>
                <c:ptCount val="4"/>
              </c:numCache>
            </c:numRef>
          </c:val>
        </c:ser>
        <c:ser>
          <c:idx val="1"/>
          <c:order val="1"/>
          <c:tx>
            <c:strRef>
              <c:f>Sheet1!$C$1</c:f>
              <c:strCache>
                <c:ptCount val="1"/>
                <c:pt idx="0">
                  <c:v>系列 2</c:v>
                </c:pt>
              </c:strCache>
            </c:strRef>
          </c:tx>
          <c:spPr>
            <a:solidFill>
              <a:schemeClr val="accent2"/>
            </a:solidFill>
            <a:ln>
              <a:noFill/>
            </a:ln>
            <a:effectLst/>
            <a:sp3d/>
          </c:spPr>
          <c:invertIfNegative val="0"/>
          <c:dLbls>
            <c:delete val="1"/>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1.2</c:v>
                </c:pt>
                <c:pt idx="1">
                  <c:v>1.5</c:v>
                </c:pt>
                <c:pt idx="2">
                  <c:v>0.6</c:v>
                </c:pt>
                <c:pt idx="3">
                  <c:v>0.3</c:v>
                </c:pt>
              </c:numCache>
            </c:numRef>
          </c:val>
        </c:ser>
        <c:ser>
          <c:idx val="2"/>
          <c:order val="2"/>
          <c:tx>
            <c:strRef>
              <c:f>Sheet1!$D$1</c:f>
              <c:strCache>
                <c:ptCount val="1"/>
                <c:pt idx="0">
                  <c:v>列2</c:v>
                </c:pt>
              </c:strCache>
            </c:strRef>
          </c:tx>
          <c:spPr>
            <a:solidFill>
              <a:schemeClr val="accent3"/>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类别 1</c:v>
                </c:pt>
                <c:pt idx="1">
                  <c:v>类别 2</c:v>
                </c:pt>
                <c:pt idx="2">
                  <c:v>类别 3</c:v>
                </c:pt>
                <c:pt idx="3">
                  <c:v>类别 4</c:v>
                </c:pt>
              </c:strCache>
            </c:strRef>
          </c:cat>
          <c:val>
            <c:numRef>
              <c:f>Sheet1!$D$2:$D$5</c:f>
              <c:numCache>
                <c:formatCode>General</c:formatCode>
                <c:ptCount val="4"/>
              </c:numCache>
            </c:numRef>
          </c:val>
        </c:ser>
        <c:dLbls>
          <c:showLegendKey val="0"/>
          <c:showVal val="1"/>
          <c:showCatName val="0"/>
          <c:showSerName val="0"/>
          <c:showPercent val="0"/>
          <c:showBubbleSize val="0"/>
        </c:dLbls>
        <c:gapWidth val="150"/>
        <c:shape val="box"/>
        <c:axId val="363831104"/>
        <c:axId val="363831664"/>
        <c:axId val="0"/>
      </c:bar3DChart>
      <c:catAx>
        <c:axId val="363831104"/>
        <c:scaling>
          <c:orientation val="minMax"/>
        </c:scaling>
        <c:delete val="1"/>
        <c:axPos val="l"/>
        <c:numFmt formatCode="General" sourceLinked="1"/>
        <c:majorTickMark val="none"/>
        <c:minorTickMark val="none"/>
        <c:tickLblPos val="nextTo"/>
        <c:crossAx val="363831664"/>
        <c:crosses val="autoZero"/>
        <c:auto val="1"/>
        <c:lblAlgn val="ctr"/>
        <c:lblOffset val="100"/>
        <c:noMultiLvlLbl val="0"/>
      </c:catAx>
      <c:valAx>
        <c:axId val="363831664"/>
        <c:scaling>
          <c:orientation val="minMax"/>
        </c:scaling>
        <c:delete val="1"/>
        <c:axPos val="b"/>
        <c:majorGridlines>
          <c:spPr>
            <a:ln w="25400" cap="flat" cmpd="sng" algn="ctr">
              <a:solidFill>
                <a:schemeClr val="tx1">
                  <a:lumMod val="15000"/>
                  <a:lumOff val="85000"/>
                </a:schemeClr>
              </a:solidFill>
              <a:round/>
            </a:ln>
            <a:effectLst/>
          </c:spPr>
        </c:majorGridlines>
        <c:numFmt formatCode="General" sourceLinked="1"/>
        <c:majorTickMark val="none"/>
        <c:minorTickMark val="none"/>
        <c:tickLblPos val="nextTo"/>
        <c:crossAx val="3638311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03862B-E970-6040-B70E-4B39827E4668}" type="doc">
      <dgm:prSet loTypeId="urn:microsoft.com/office/officeart/2005/8/layout/chevron2" loCatId="relationship" qsTypeId="urn:microsoft.com/office/officeart/2005/8/quickstyle/simple4" qsCatId="simple" csTypeId="urn:microsoft.com/office/officeart/2005/8/colors/colorful2" csCatId="colorful" phldr="1"/>
      <dgm:spPr/>
      <dgm:t>
        <a:bodyPr/>
        <a:lstStyle/>
        <a:p>
          <a:endParaRPr lang="zh-CN" altLang="en-US"/>
        </a:p>
      </dgm:t>
    </dgm:pt>
    <dgm:pt modelId="{CDE727DA-B0CE-DA49-8606-6ADF7F17CA63}">
      <dgm:prSet phldrT="[文本]" custT="1"/>
      <dgm:spPr/>
      <dgm:t>
        <a:bodyPr/>
        <a:lstStyle/>
        <a:p>
          <a:r>
            <a:rPr lang="zh-CN" altLang="en-US" sz="3200" b="1" dirty="0" smtClean="0">
              <a:effectLst>
                <a:outerShdw blurRad="38100" dist="38100" dir="2700000" algn="tl">
                  <a:srgbClr val="000000">
                    <a:alpha val="43137"/>
                  </a:srgbClr>
                </a:outerShdw>
              </a:effectLst>
            </a:rPr>
            <a:t>温故</a:t>
          </a:r>
          <a:endParaRPr lang="zh-CN" altLang="en-US" sz="3200" b="1" dirty="0">
            <a:effectLst>
              <a:outerShdw blurRad="38100" dist="38100" dir="2700000" algn="tl">
                <a:srgbClr val="000000">
                  <a:alpha val="43137"/>
                </a:srgbClr>
              </a:outerShdw>
            </a:effectLst>
          </a:endParaRPr>
        </a:p>
      </dgm:t>
    </dgm:pt>
    <dgm:pt modelId="{E9AB372A-12CB-284C-ADEF-0A49BC78D2C9}" type="parTrans" cxnId="{7953B1A5-D5B2-AE40-AA57-E3B1A4B2F71D}">
      <dgm:prSet/>
      <dgm:spPr/>
      <dgm:t>
        <a:bodyPr/>
        <a:lstStyle/>
        <a:p>
          <a:endParaRPr lang="zh-CN" altLang="en-US"/>
        </a:p>
      </dgm:t>
    </dgm:pt>
    <dgm:pt modelId="{9743A436-1509-AD46-8CA3-9DBDBA0D3961}" type="sibTrans" cxnId="{7953B1A5-D5B2-AE40-AA57-E3B1A4B2F71D}">
      <dgm:prSet/>
      <dgm:spPr/>
      <dgm:t>
        <a:bodyPr/>
        <a:lstStyle/>
        <a:p>
          <a:endParaRPr lang="zh-CN" altLang="en-US"/>
        </a:p>
      </dgm:t>
    </dgm:pt>
    <dgm:pt modelId="{E4E05F73-4C94-CD49-A104-BEE65CE7602C}">
      <dgm:prSet phldrT="[文本]" custT="1"/>
      <dgm:spPr>
        <a:effectLst>
          <a:outerShdw blurRad="50800" dist="38100" dir="2700000" algn="tl" rotWithShape="0">
            <a:srgbClr val="FF6600">
              <a:alpha val="43000"/>
            </a:srgbClr>
          </a:outerShdw>
        </a:effectLst>
      </dgm:spPr>
      <dgm:t>
        <a:bodyPr/>
        <a:lstStyle/>
        <a:p>
          <a:r>
            <a:rPr lang="zh-CN" altLang="en-US" sz="2800" b="1" i="0" u="none" dirty="0" smtClean="0">
              <a:solidFill>
                <a:schemeClr val="accent1"/>
              </a:solidFill>
              <a:latin typeface="+mn-ea"/>
              <a:ea typeface="+mn-ea"/>
              <a:cs typeface="Heiti SC Medium"/>
            </a:rPr>
            <a:t>熟悉用户管理体系架构</a:t>
          </a:r>
          <a:endParaRPr lang="zh-CN" altLang="en-US" sz="2800" b="1" i="0" u="none" dirty="0">
            <a:solidFill>
              <a:schemeClr val="accent1"/>
            </a:solidFill>
            <a:latin typeface="+mn-ea"/>
            <a:ea typeface="+mn-ea"/>
            <a:cs typeface="Heiti SC Medium"/>
          </a:endParaRPr>
        </a:p>
      </dgm:t>
    </dgm:pt>
    <dgm:pt modelId="{C41DE587-5151-864C-9036-ED38265EC037}" type="parTrans" cxnId="{E07F9421-AF94-3547-91C6-829FAD172465}">
      <dgm:prSet/>
      <dgm:spPr/>
      <dgm:t>
        <a:bodyPr/>
        <a:lstStyle/>
        <a:p>
          <a:endParaRPr lang="zh-CN" altLang="en-US"/>
        </a:p>
      </dgm:t>
    </dgm:pt>
    <dgm:pt modelId="{E1F60702-50D8-844A-A01F-52462629B1B5}" type="sibTrans" cxnId="{E07F9421-AF94-3547-91C6-829FAD172465}">
      <dgm:prSet/>
      <dgm:spPr/>
      <dgm:t>
        <a:bodyPr/>
        <a:lstStyle/>
        <a:p>
          <a:endParaRPr lang="zh-CN" altLang="en-US"/>
        </a:p>
      </dgm:t>
    </dgm:pt>
    <dgm:pt modelId="{E22C8013-FD82-9A4F-8F67-03E8A9D6733F}">
      <dgm:prSet phldrT="[文本]" custT="1"/>
      <dgm:spPr>
        <a:effectLst>
          <a:outerShdw blurRad="50800" dist="38100" dir="2700000" algn="tl" rotWithShape="0">
            <a:srgbClr val="FF6600">
              <a:alpha val="43000"/>
            </a:srgbClr>
          </a:outerShdw>
        </a:effectLst>
      </dgm:spPr>
      <dgm:t>
        <a:bodyPr/>
        <a:lstStyle/>
        <a:p>
          <a:r>
            <a:rPr lang="zh-CN" altLang="en-US" sz="2800" b="1" i="0" dirty="0" smtClean="0">
              <a:solidFill>
                <a:schemeClr val="accent1"/>
              </a:solidFill>
              <a:latin typeface="+mn-ea"/>
              <a:ea typeface="+mn-ea"/>
              <a:cs typeface="Heiti SC Medium"/>
            </a:rPr>
            <a:t>熟悉采集整体工作流程</a:t>
          </a:r>
          <a:endParaRPr lang="zh-CN" altLang="en-US" sz="2800" b="1" i="0" dirty="0">
            <a:solidFill>
              <a:schemeClr val="accent1"/>
            </a:solidFill>
            <a:latin typeface="+mn-ea"/>
            <a:ea typeface="+mn-ea"/>
            <a:cs typeface="Heiti SC Medium"/>
          </a:endParaRPr>
        </a:p>
      </dgm:t>
    </dgm:pt>
    <dgm:pt modelId="{4E8F334F-94B5-614D-B826-CAC5B0540DC7}" type="parTrans" cxnId="{9EB423B5-F696-5B4A-8FAF-DC4D477CE3F2}">
      <dgm:prSet/>
      <dgm:spPr/>
      <dgm:t>
        <a:bodyPr/>
        <a:lstStyle/>
        <a:p>
          <a:endParaRPr lang="zh-CN" altLang="en-US"/>
        </a:p>
      </dgm:t>
    </dgm:pt>
    <dgm:pt modelId="{1D7345DC-653C-FF46-B585-619E01B8385C}" type="sibTrans" cxnId="{9EB423B5-F696-5B4A-8FAF-DC4D477CE3F2}">
      <dgm:prSet/>
      <dgm:spPr/>
      <dgm:t>
        <a:bodyPr/>
        <a:lstStyle/>
        <a:p>
          <a:endParaRPr lang="zh-CN" altLang="en-US"/>
        </a:p>
      </dgm:t>
    </dgm:pt>
    <dgm:pt modelId="{09137A18-309F-BA43-AB64-4ECC45012F19}">
      <dgm:prSet phldrT="[文本]" custT="1"/>
      <dgm:spPr/>
      <dgm:t>
        <a:bodyPr/>
        <a:lstStyle/>
        <a:p>
          <a:r>
            <a:rPr lang="zh-CN" altLang="en-US" sz="3200" b="1" dirty="0" smtClean="0">
              <a:effectLst>
                <a:outerShdw blurRad="38100" dist="38100" dir="2700000" algn="tl">
                  <a:srgbClr val="000000">
                    <a:alpha val="43137"/>
                  </a:srgbClr>
                </a:outerShdw>
              </a:effectLst>
            </a:rPr>
            <a:t>知新</a:t>
          </a:r>
          <a:endParaRPr lang="zh-CN" altLang="en-US" sz="3200" b="1" dirty="0">
            <a:effectLst>
              <a:outerShdw blurRad="38100" dist="38100" dir="2700000" algn="tl">
                <a:srgbClr val="000000">
                  <a:alpha val="43137"/>
                </a:srgbClr>
              </a:outerShdw>
            </a:effectLst>
          </a:endParaRPr>
        </a:p>
      </dgm:t>
    </dgm:pt>
    <dgm:pt modelId="{E7585D61-40A4-9A47-997A-27E1D9C93CB1}" type="parTrans" cxnId="{22973E61-F015-3B4A-B837-6DE0B1280525}">
      <dgm:prSet/>
      <dgm:spPr/>
      <dgm:t>
        <a:bodyPr/>
        <a:lstStyle/>
        <a:p>
          <a:endParaRPr lang="zh-CN" altLang="en-US"/>
        </a:p>
      </dgm:t>
    </dgm:pt>
    <dgm:pt modelId="{DC98692C-170C-454E-9A42-38D64F3EA388}" type="sibTrans" cxnId="{22973E61-F015-3B4A-B837-6DE0B1280525}">
      <dgm:prSet/>
      <dgm:spPr/>
      <dgm:t>
        <a:bodyPr/>
        <a:lstStyle/>
        <a:p>
          <a:endParaRPr lang="zh-CN" altLang="en-US"/>
        </a:p>
      </dgm:t>
    </dgm:pt>
    <dgm:pt modelId="{9558CE71-A876-2B4A-BFF7-999A49420EF0}">
      <dgm:prSet phldrT="[文本]" custT="1"/>
      <dgm:spPr>
        <a:effectLst>
          <a:outerShdw blurRad="50800" dist="38100" dir="2700000" algn="tl" rotWithShape="0">
            <a:srgbClr val="BDAA82">
              <a:alpha val="43000"/>
            </a:srgbClr>
          </a:outerShdw>
        </a:effectLst>
      </dgm:spPr>
      <dgm:t>
        <a:bodyPr/>
        <a:lstStyle/>
        <a:p>
          <a:r>
            <a:rPr lang="zh-CN" altLang="en-US" sz="2800" b="1" i="0" dirty="0" smtClean="0">
              <a:solidFill>
                <a:schemeClr val="accent1"/>
              </a:solidFill>
              <a:latin typeface="+mn-ea"/>
              <a:ea typeface="+mn-ea"/>
              <a:cs typeface="Heiti SC Medium"/>
            </a:rPr>
            <a:t>了解数据采集新变化</a:t>
          </a:r>
          <a:endParaRPr lang="zh-CN" altLang="en-US" sz="2800" b="1" i="0" dirty="0">
            <a:solidFill>
              <a:schemeClr val="accent1"/>
            </a:solidFill>
            <a:latin typeface="+mn-ea"/>
            <a:ea typeface="+mn-ea"/>
            <a:cs typeface="Heiti SC Medium"/>
          </a:endParaRPr>
        </a:p>
      </dgm:t>
    </dgm:pt>
    <dgm:pt modelId="{C4E2B17B-6B38-144C-93F8-42DE06857BDF}" type="parTrans" cxnId="{4C7E6D7F-4CC3-924B-9CD1-BDEFC2BD076A}">
      <dgm:prSet/>
      <dgm:spPr/>
      <dgm:t>
        <a:bodyPr/>
        <a:lstStyle/>
        <a:p>
          <a:endParaRPr lang="zh-CN" altLang="en-US"/>
        </a:p>
      </dgm:t>
    </dgm:pt>
    <dgm:pt modelId="{445D3E30-6601-7948-81FF-27AB937373A2}" type="sibTrans" cxnId="{4C7E6D7F-4CC3-924B-9CD1-BDEFC2BD076A}">
      <dgm:prSet/>
      <dgm:spPr/>
      <dgm:t>
        <a:bodyPr/>
        <a:lstStyle/>
        <a:p>
          <a:endParaRPr lang="zh-CN" altLang="en-US"/>
        </a:p>
      </dgm:t>
    </dgm:pt>
    <dgm:pt modelId="{BF4276F1-FFF3-574B-AD7E-35BAF7B26280}">
      <dgm:prSet phldrT="[文本]" custT="1"/>
      <dgm:spPr>
        <a:effectLst>
          <a:outerShdw blurRad="50800" dist="38100" dir="2700000" algn="tl" rotWithShape="0">
            <a:srgbClr val="BDAA82">
              <a:alpha val="43000"/>
            </a:srgbClr>
          </a:outerShdw>
        </a:effectLst>
      </dgm:spPr>
      <dgm:t>
        <a:bodyPr/>
        <a:lstStyle/>
        <a:p>
          <a:r>
            <a:rPr lang="zh-CN" altLang="en-US" sz="2800" b="1" i="0" dirty="0" smtClean="0">
              <a:solidFill>
                <a:schemeClr val="accent1"/>
              </a:solidFill>
              <a:latin typeface="+mn-ea"/>
              <a:ea typeface="+mn-ea"/>
              <a:cs typeface="Heiti SC Medium"/>
            </a:rPr>
            <a:t>掌握采集系统新功能</a:t>
          </a:r>
          <a:endParaRPr lang="zh-CN" altLang="en-US" sz="2800" b="1" i="0" dirty="0">
            <a:solidFill>
              <a:schemeClr val="accent1"/>
            </a:solidFill>
            <a:latin typeface="+mn-ea"/>
            <a:ea typeface="+mn-ea"/>
            <a:cs typeface="Heiti SC Medium"/>
          </a:endParaRPr>
        </a:p>
      </dgm:t>
    </dgm:pt>
    <dgm:pt modelId="{7C85B1E2-93E5-934C-9D0B-56ACC016B59A}" type="parTrans" cxnId="{6E941BE8-FEB0-2F43-A74A-44C5716F938E}">
      <dgm:prSet/>
      <dgm:spPr/>
      <dgm:t>
        <a:bodyPr/>
        <a:lstStyle/>
        <a:p>
          <a:endParaRPr lang="zh-CN" altLang="en-US"/>
        </a:p>
      </dgm:t>
    </dgm:pt>
    <dgm:pt modelId="{949DF538-1AC1-8447-A696-C21C7CC80614}" type="sibTrans" cxnId="{6E941BE8-FEB0-2F43-A74A-44C5716F938E}">
      <dgm:prSet/>
      <dgm:spPr/>
      <dgm:t>
        <a:bodyPr/>
        <a:lstStyle/>
        <a:p>
          <a:endParaRPr lang="zh-CN" altLang="en-US"/>
        </a:p>
      </dgm:t>
    </dgm:pt>
    <dgm:pt modelId="{37FE23B0-2332-0441-AC4E-2B81E5181E7A}">
      <dgm:prSet phldrT="[文本]" custT="1"/>
      <dgm:spPr/>
      <dgm:t>
        <a:bodyPr/>
        <a:lstStyle/>
        <a:p>
          <a:r>
            <a:rPr lang="zh-CN" altLang="en-US" sz="3200" b="1" dirty="0" smtClean="0">
              <a:effectLst>
                <a:outerShdw blurRad="38100" dist="38100" dir="2700000" algn="tl">
                  <a:srgbClr val="000000">
                    <a:alpha val="43137"/>
                  </a:srgbClr>
                </a:outerShdw>
              </a:effectLst>
            </a:rPr>
            <a:t>为师</a:t>
          </a:r>
          <a:endParaRPr lang="zh-CN" altLang="en-US" sz="3200" b="1" dirty="0">
            <a:effectLst>
              <a:outerShdw blurRad="38100" dist="38100" dir="2700000" algn="tl">
                <a:srgbClr val="000000">
                  <a:alpha val="43137"/>
                </a:srgbClr>
              </a:outerShdw>
            </a:effectLst>
          </a:endParaRPr>
        </a:p>
      </dgm:t>
    </dgm:pt>
    <dgm:pt modelId="{DFEBC8DE-242A-3941-8271-057EE73F5D42}" type="parTrans" cxnId="{8731885D-BB28-CD4F-8D57-38816A183621}">
      <dgm:prSet/>
      <dgm:spPr/>
      <dgm:t>
        <a:bodyPr/>
        <a:lstStyle/>
        <a:p>
          <a:endParaRPr lang="zh-CN" altLang="en-US"/>
        </a:p>
      </dgm:t>
    </dgm:pt>
    <dgm:pt modelId="{AE8B06CE-C95B-B044-BAA6-DC302DE8B445}" type="sibTrans" cxnId="{8731885D-BB28-CD4F-8D57-38816A183621}">
      <dgm:prSet/>
      <dgm:spPr/>
      <dgm:t>
        <a:bodyPr/>
        <a:lstStyle/>
        <a:p>
          <a:endParaRPr lang="zh-CN" altLang="en-US"/>
        </a:p>
      </dgm:t>
    </dgm:pt>
    <dgm:pt modelId="{C5C05676-5BB6-E04E-9F43-37018D6DBA30}">
      <dgm:prSet phldrT="[文本]" custT="1"/>
      <dgm:spPr>
        <a:effectLst>
          <a:outerShdw blurRad="50800" dist="38100" dir="2700000" algn="tl" rotWithShape="0">
            <a:schemeClr val="accent3">
              <a:lumMod val="75000"/>
              <a:alpha val="43000"/>
            </a:schemeClr>
          </a:outerShdw>
        </a:effectLst>
      </dgm:spPr>
      <dgm:t>
        <a:bodyPr/>
        <a:lstStyle/>
        <a:p>
          <a:r>
            <a:rPr lang="zh-CN" altLang="en-US" sz="2800" b="1" i="0" dirty="0" smtClean="0">
              <a:solidFill>
                <a:schemeClr val="accent1"/>
              </a:solidFill>
              <a:latin typeface="+mn-ea"/>
              <a:ea typeface="+mn-ea"/>
              <a:cs typeface="Heiti SC Medium"/>
            </a:rPr>
            <a:t>培训本校数据采集用户</a:t>
          </a:r>
          <a:endParaRPr lang="zh-CN" altLang="en-US" sz="2800" b="1" i="0" dirty="0">
            <a:solidFill>
              <a:schemeClr val="accent1"/>
            </a:solidFill>
            <a:latin typeface="+mn-ea"/>
            <a:ea typeface="+mn-ea"/>
            <a:cs typeface="Heiti SC Medium"/>
          </a:endParaRPr>
        </a:p>
      </dgm:t>
    </dgm:pt>
    <dgm:pt modelId="{936F2D30-8AFA-3D44-9917-A183D8113421}" type="parTrans" cxnId="{EAFC6F19-1165-084A-A5C3-4188834942A1}">
      <dgm:prSet/>
      <dgm:spPr/>
      <dgm:t>
        <a:bodyPr/>
        <a:lstStyle/>
        <a:p>
          <a:endParaRPr lang="zh-CN" altLang="en-US"/>
        </a:p>
      </dgm:t>
    </dgm:pt>
    <dgm:pt modelId="{4C2A56FC-A457-2345-8AF6-72A65EB1F5FE}" type="sibTrans" cxnId="{EAFC6F19-1165-084A-A5C3-4188834942A1}">
      <dgm:prSet/>
      <dgm:spPr/>
      <dgm:t>
        <a:bodyPr/>
        <a:lstStyle/>
        <a:p>
          <a:endParaRPr lang="zh-CN" altLang="en-US"/>
        </a:p>
      </dgm:t>
    </dgm:pt>
    <dgm:pt modelId="{D097C32B-BB27-134E-811B-94226606F02D}">
      <dgm:prSet phldrT="[文本]" custT="1"/>
      <dgm:spPr>
        <a:effectLst>
          <a:outerShdw blurRad="50800" dist="38100" dir="2700000" algn="tl" rotWithShape="0">
            <a:schemeClr val="accent3">
              <a:lumMod val="75000"/>
              <a:alpha val="43000"/>
            </a:schemeClr>
          </a:outerShdw>
        </a:effectLst>
      </dgm:spPr>
      <dgm:t>
        <a:bodyPr/>
        <a:lstStyle/>
        <a:p>
          <a:r>
            <a:rPr lang="zh-CN" altLang="en-US" sz="2800" b="1" i="0" dirty="0" smtClean="0">
              <a:solidFill>
                <a:schemeClr val="accent1"/>
              </a:solidFill>
              <a:latin typeface="+mn-ea"/>
              <a:ea typeface="+mn-ea"/>
              <a:cs typeface="Heiti SC Medium"/>
            </a:rPr>
            <a:t>高效完成数据采集工作</a:t>
          </a:r>
          <a:endParaRPr lang="zh-CN" altLang="en-US" sz="2800" b="1" i="0" dirty="0">
            <a:solidFill>
              <a:schemeClr val="accent1"/>
            </a:solidFill>
            <a:latin typeface="+mn-ea"/>
            <a:ea typeface="+mn-ea"/>
            <a:cs typeface="Heiti SC Medium"/>
          </a:endParaRPr>
        </a:p>
      </dgm:t>
    </dgm:pt>
    <dgm:pt modelId="{3B90790E-C36B-5E4A-AAF8-E74380D1373C}" type="parTrans" cxnId="{443B8605-8B9D-A54B-A6D1-A83CE28E2D7C}">
      <dgm:prSet/>
      <dgm:spPr/>
      <dgm:t>
        <a:bodyPr/>
        <a:lstStyle/>
        <a:p>
          <a:endParaRPr lang="zh-CN" altLang="en-US"/>
        </a:p>
      </dgm:t>
    </dgm:pt>
    <dgm:pt modelId="{C349DFEB-6F8D-604E-B3B2-8089681DA5C9}" type="sibTrans" cxnId="{443B8605-8B9D-A54B-A6D1-A83CE28E2D7C}">
      <dgm:prSet/>
      <dgm:spPr/>
      <dgm:t>
        <a:bodyPr/>
        <a:lstStyle/>
        <a:p>
          <a:endParaRPr lang="zh-CN" altLang="en-US"/>
        </a:p>
      </dgm:t>
    </dgm:pt>
    <dgm:pt modelId="{BC06F623-425B-8C4B-A84F-15BB0494B37E}" type="pres">
      <dgm:prSet presAssocID="{4003862B-E970-6040-B70E-4B39827E4668}" presName="linearFlow" presStyleCnt="0">
        <dgm:presLayoutVars>
          <dgm:dir/>
          <dgm:animLvl val="lvl"/>
          <dgm:resizeHandles val="exact"/>
        </dgm:presLayoutVars>
      </dgm:prSet>
      <dgm:spPr/>
      <dgm:t>
        <a:bodyPr/>
        <a:lstStyle/>
        <a:p>
          <a:endParaRPr lang="zh-CN" altLang="en-US"/>
        </a:p>
      </dgm:t>
    </dgm:pt>
    <dgm:pt modelId="{3877B140-C26B-5546-8281-EEF059785D7F}" type="pres">
      <dgm:prSet presAssocID="{CDE727DA-B0CE-DA49-8606-6ADF7F17CA63}" presName="composite" presStyleCnt="0"/>
      <dgm:spPr/>
    </dgm:pt>
    <dgm:pt modelId="{ECFF938C-87DD-7345-9F68-757A145243DC}" type="pres">
      <dgm:prSet presAssocID="{CDE727DA-B0CE-DA49-8606-6ADF7F17CA63}" presName="parentText" presStyleLbl="alignNode1" presStyleIdx="0" presStyleCnt="3">
        <dgm:presLayoutVars>
          <dgm:chMax val="1"/>
          <dgm:bulletEnabled val="1"/>
        </dgm:presLayoutVars>
      </dgm:prSet>
      <dgm:spPr/>
      <dgm:t>
        <a:bodyPr/>
        <a:lstStyle/>
        <a:p>
          <a:endParaRPr lang="zh-CN" altLang="en-US"/>
        </a:p>
      </dgm:t>
    </dgm:pt>
    <dgm:pt modelId="{05E8429D-BA17-D941-9D98-7C173DA960A6}" type="pres">
      <dgm:prSet presAssocID="{CDE727DA-B0CE-DA49-8606-6ADF7F17CA63}" presName="descendantText" presStyleLbl="alignAcc1" presStyleIdx="0" presStyleCnt="3">
        <dgm:presLayoutVars>
          <dgm:bulletEnabled val="1"/>
        </dgm:presLayoutVars>
      </dgm:prSet>
      <dgm:spPr/>
      <dgm:t>
        <a:bodyPr/>
        <a:lstStyle/>
        <a:p>
          <a:endParaRPr lang="zh-CN" altLang="en-US"/>
        </a:p>
      </dgm:t>
    </dgm:pt>
    <dgm:pt modelId="{FF42FF7C-49FE-4446-9003-4A35FF5472A7}" type="pres">
      <dgm:prSet presAssocID="{9743A436-1509-AD46-8CA3-9DBDBA0D3961}" presName="sp" presStyleCnt="0"/>
      <dgm:spPr/>
    </dgm:pt>
    <dgm:pt modelId="{9084B370-84E6-9F41-9A3A-6A9C74267A5C}" type="pres">
      <dgm:prSet presAssocID="{09137A18-309F-BA43-AB64-4ECC45012F19}" presName="composite" presStyleCnt="0"/>
      <dgm:spPr/>
    </dgm:pt>
    <dgm:pt modelId="{9E2793BC-6023-D342-95E2-7FCFB21C6730}" type="pres">
      <dgm:prSet presAssocID="{09137A18-309F-BA43-AB64-4ECC45012F19}" presName="parentText" presStyleLbl="alignNode1" presStyleIdx="1" presStyleCnt="3">
        <dgm:presLayoutVars>
          <dgm:chMax val="1"/>
          <dgm:bulletEnabled val="1"/>
        </dgm:presLayoutVars>
      </dgm:prSet>
      <dgm:spPr/>
      <dgm:t>
        <a:bodyPr/>
        <a:lstStyle/>
        <a:p>
          <a:endParaRPr lang="zh-CN" altLang="en-US"/>
        </a:p>
      </dgm:t>
    </dgm:pt>
    <dgm:pt modelId="{554A3675-F1C2-0943-84AA-445C5E36DDE3}" type="pres">
      <dgm:prSet presAssocID="{09137A18-309F-BA43-AB64-4ECC45012F19}" presName="descendantText" presStyleLbl="alignAcc1" presStyleIdx="1" presStyleCnt="3">
        <dgm:presLayoutVars>
          <dgm:bulletEnabled val="1"/>
        </dgm:presLayoutVars>
      </dgm:prSet>
      <dgm:spPr/>
      <dgm:t>
        <a:bodyPr/>
        <a:lstStyle/>
        <a:p>
          <a:endParaRPr lang="zh-CN" altLang="en-US"/>
        </a:p>
      </dgm:t>
    </dgm:pt>
    <dgm:pt modelId="{04C1E372-2A85-F045-8C03-CB9E8191FBE6}" type="pres">
      <dgm:prSet presAssocID="{DC98692C-170C-454E-9A42-38D64F3EA388}" presName="sp" presStyleCnt="0"/>
      <dgm:spPr/>
    </dgm:pt>
    <dgm:pt modelId="{D176766C-FF23-654B-9081-BEE091F57D73}" type="pres">
      <dgm:prSet presAssocID="{37FE23B0-2332-0441-AC4E-2B81E5181E7A}" presName="composite" presStyleCnt="0"/>
      <dgm:spPr/>
    </dgm:pt>
    <dgm:pt modelId="{493F68FC-2B3A-6548-9B4F-AB286F8CF13C}" type="pres">
      <dgm:prSet presAssocID="{37FE23B0-2332-0441-AC4E-2B81E5181E7A}" presName="parentText" presStyleLbl="alignNode1" presStyleIdx="2" presStyleCnt="3">
        <dgm:presLayoutVars>
          <dgm:chMax val="1"/>
          <dgm:bulletEnabled val="1"/>
        </dgm:presLayoutVars>
      </dgm:prSet>
      <dgm:spPr/>
      <dgm:t>
        <a:bodyPr/>
        <a:lstStyle/>
        <a:p>
          <a:endParaRPr lang="zh-CN" altLang="en-US"/>
        </a:p>
      </dgm:t>
    </dgm:pt>
    <dgm:pt modelId="{D09FEA54-210C-CC42-8E85-004045C8CB6C}" type="pres">
      <dgm:prSet presAssocID="{37FE23B0-2332-0441-AC4E-2B81E5181E7A}" presName="descendantText" presStyleLbl="alignAcc1" presStyleIdx="2" presStyleCnt="3">
        <dgm:presLayoutVars>
          <dgm:bulletEnabled val="1"/>
        </dgm:presLayoutVars>
      </dgm:prSet>
      <dgm:spPr/>
      <dgm:t>
        <a:bodyPr/>
        <a:lstStyle/>
        <a:p>
          <a:endParaRPr lang="zh-CN" altLang="en-US"/>
        </a:p>
      </dgm:t>
    </dgm:pt>
  </dgm:ptLst>
  <dgm:cxnLst>
    <dgm:cxn modelId="{E07F9421-AF94-3547-91C6-829FAD172465}" srcId="{CDE727DA-B0CE-DA49-8606-6ADF7F17CA63}" destId="{E4E05F73-4C94-CD49-A104-BEE65CE7602C}" srcOrd="0" destOrd="0" parTransId="{C41DE587-5151-864C-9036-ED38265EC037}" sibTransId="{E1F60702-50D8-844A-A01F-52462629B1B5}"/>
    <dgm:cxn modelId="{B16035C3-64E7-6F40-A716-34919EBC23BE}" type="presOf" srcId="{9558CE71-A876-2B4A-BFF7-999A49420EF0}" destId="{554A3675-F1C2-0943-84AA-445C5E36DDE3}" srcOrd="0" destOrd="0" presId="urn:microsoft.com/office/officeart/2005/8/layout/chevron2"/>
    <dgm:cxn modelId="{22973E61-F015-3B4A-B837-6DE0B1280525}" srcId="{4003862B-E970-6040-B70E-4B39827E4668}" destId="{09137A18-309F-BA43-AB64-4ECC45012F19}" srcOrd="1" destOrd="0" parTransId="{E7585D61-40A4-9A47-997A-27E1D9C93CB1}" sibTransId="{DC98692C-170C-454E-9A42-38D64F3EA388}"/>
    <dgm:cxn modelId="{8731885D-BB28-CD4F-8D57-38816A183621}" srcId="{4003862B-E970-6040-B70E-4B39827E4668}" destId="{37FE23B0-2332-0441-AC4E-2B81E5181E7A}" srcOrd="2" destOrd="0" parTransId="{DFEBC8DE-242A-3941-8271-057EE73F5D42}" sibTransId="{AE8B06CE-C95B-B044-BAA6-DC302DE8B445}"/>
    <dgm:cxn modelId="{EAFC6F19-1165-084A-A5C3-4188834942A1}" srcId="{37FE23B0-2332-0441-AC4E-2B81E5181E7A}" destId="{C5C05676-5BB6-E04E-9F43-37018D6DBA30}" srcOrd="0" destOrd="0" parTransId="{936F2D30-8AFA-3D44-9917-A183D8113421}" sibTransId="{4C2A56FC-A457-2345-8AF6-72A65EB1F5FE}"/>
    <dgm:cxn modelId="{2474217A-1CE9-6741-ACB9-8A570A49A484}" type="presOf" srcId="{BF4276F1-FFF3-574B-AD7E-35BAF7B26280}" destId="{554A3675-F1C2-0943-84AA-445C5E36DDE3}" srcOrd="0" destOrd="1" presId="urn:microsoft.com/office/officeart/2005/8/layout/chevron2"/>
    <dgm:cxn modelId="{D90E0DB0-96EC-FE4C-B255-A312D7860A2C}" type="presOf" srcId="{E4E05F73-4C94-CD49-A104-BEE65CE7602C}" destId="{05E8429D-BA17-D941-9D98-7C173DA960A6}" srcOrd="0" destOrd="0" presId="urn:microsoft.com/office/officeart/2005/8/layout/chevron2"/>
    <dgm:cxn modelId="{D0A77125-9E51-DD49-BA65-13B7BED180F4}" type="presOf" srcId="{C5C05676-5BB6-E04E-9F43-37018D6DBA30}" destId="{D09FEA54-210C-CC42-8E85-004045C8CB6C}" srcOrd="0" destOrd="0" presId="urn:microsoft.com/office/officeart/2005/8/layout/chevron2"/>
    <dgm:cxn modelId="{6E941BE8-FEB0-2F43-A74A-44C5716F938E}" srcId="{09137A18-309F-BA43-AB64-4ECC45012F19}" destId="{BF4276F1-FFF3-574B-AD7E-35BAF7B26280}" srcOrd="1" destOrd="0" parTransId="{7C85B1E2-93E5-934C-9D0B-56ACC016B59A}" sibTransId="{949DF538-1AC1-8447-A696-C21C7CC80614}"/>
    <dgm:cxn modelId="{C79D95CF-3F6D-2C4E-BFE0-31411C7E2D82}" type="presOf" srcId="{CDE727DA-B0CE-DA49-8606-6ADF7F17CA63}" destId="{ECFF938C-87DD-7345-9F68-757A145243DC}" srcOrd="0" destOrd="0" presId="urn:microsoft.com/office/officeart/2005/8/layout/chevron2"/>
    <dgm:cxn modelId="{4C7E6D7F-4CC3-924B-9CD1-BDEFC2BD076A}" srcId="{09137A18-309F-BA43-AB64-4ECC45012F19}" destId="{9558CE71-A876-2B4A-BFF7-999A49420EF0}" srcOrd="0" destOrd="0" parTransId="{C4E2B17B-6B38-144C-93F8-42DE06857BDF}" sibTransId="{445D3E30-6601-7948-81FF-27AB937373A2}"/>
    <dgm:cxn modelId="{A3779473-B147-9940-8A32-06E70CA96227}" type="presOf" srcId="{D097C32B-BB27-134E-811B-94226606F02D}" destId="{D09FEA54-210C-CC42-8E85-004045C8CB6C}" srcOrd="0" destOrd="1" presId="urn:microsoft.com/office/officeart/2005/8/layout/chevron2"/>
    <dgm:cxn modelId="{C99E0743-18B8-114F-8999-5F8DE79F8B4C}" type="presOf" srcId="{09137A18-309F-BA43-AB64-4ECC45012F19}" destId="{9E2793BC-6023-D342-95E2-7FCFB21C6730}" srcOrd="0" destOrd="0" presId="urn:microsoft.com/office/officeart/2005/8/layout/chevron2"/>
    <dgm:cxn modelId="{6DFF5A62-6B51-1247-874B-5CC7B1108697}" type="presOf" srcId="{4003862B-E970-6040-B70E-4B39827E4668}" destId="{BC06F623-425B-8C4B-A84F-15BB0494B37E}" srcOrd="0" destOrd="0" presId="urn:microsoft.com/office/officeart/2005/8/layout/chevron2"/>
    <dgm:cxn modelId="{FF90019D-4FE5-3146-8805-4198262C378C}" type="presOf" srcId="{37FE23B0-2332-0441-AC4E-2B81E5181E7A}" destId="{493F68FC-2B3A-6548-9B4F-AB286F8CF13C}" srcOrd="0" destOrd="0" presId="urn:microsoft.com/office/officeart/2005/8/layout/chevron2"/>
    <dgm:cxn modelId="{443B8605-8B9D-A54B-A6D1-A83CE28E2D7C}" srcId="{37FE23B0-2332-0441-AC4E-2B81E5181E7A}" destId="{D097C32B-BB27-134E-811B-94226606F02D}" srcOrd="1" destOrd="0" parTransId="{3B90790E-C36B-5E4A-AAF8-E74380D1373C}" sibTransId="{C349DFEB-6F8D-604E-B3B2-8089681DA5C9}"/>
    <dgm:cxn modelId="{7953B1A5-D5B2-AE40-AA57-E3B1A4B2F71D}" srcId="{4003862B-E970-6040-B70E-4B39827E4668}" destId="{CDE727DA-B0CE-DA49-8606-6ADF7F17CA63}" srcOrd="0" destOrd="0" parTransId="{E9AB372A-12CB-284C-ADEF-0A49BC78D2C9}" sibTransId="{9743A436-1509-AD46-8CA3-9DBDBA0D3961}"/>
    <dgm:cxn modelId="{9EB423B5-F696-5B4A-8FAF-DC4D477CE3F2}" srcId="{CDE727DA-B0CE-DA49-8606-6ADF7F17CA63}" destId="{E22C8013-FD82-9A4F-8F67-03E8A9D6733F}" srcOrd="1" destOrd="0" parTransId="{4E8F334F-94B5-614D-B826-CAC5B0540DC7}" sibTransId="{1D7345DC-653C-FF46-B585-619E01B8385C}"/>
    <dgm:cxn modelId="{955A93B2-B044-2642-B750-AEAF9AC1E6E7}" type="presOf" srcId="{E22C8013-FD82-9A4F-8F67-03E8A9D6733F}" destId="{05E8429D-BA17-D941-9D98-7C173DA960A6}" srcOrd="0" destOrd="1" presId="urn:microsoft.com/office/officeart/2005/8/layout/chevron2"/>
    <dgm:cxn modelId="{FD202A6A-45D9-724B-94A7-6F5650ECC6C1}" type="presParOf" srcId="{BC06F623-425B-8C4B-A84F-15BB0494B37E}" destId="{3877B140-C26B-5546-8281-EEF059785D7F}" srcOrd="0" destOrd="0" presId="urn:microsoft.com/office/officeart/2005/8/layout/chevron2"/>
    <dgm:cxn modelId="{988F26BE-8F25-D246-A8FB-C1C835F04C78}" type="presParOf" srcId="{3877B140-C26B-5546-8281-EEF059785D7F}" destId="{ECFF938C-87DD-7345-9F68-757A145243DC}" srcOrd="0" destOrd="0" presId="urn:microsoft.com/office/officeart/2005/8/layout/chevron2"/>
    <dgm:cxn modelId="{ABED582E-B863-684A-AE47-9623A8A013FE}" type="presParOf" srcId="{3877B140-C26B-5546-8281-EEF059785D7F}" destId="{05E8429D-BA17-D941-9D98-7C173DA960A6}" srcOrd="1" destOrd="0" presId="urn:microsoft.com/office/officeart/2005/8/layout/chevron2"/>
    <dgm:cxn modelId="{7A656620-E5C4-6344-A82D-8AC9515DE626}" type="presParOf" srcId="{BC06F623-425B-8C4B-A84F-15BB0494B37E}" destId="{FF42FF7C-49FE-4446-9003-4A35FF5472A7}" srcOrd="1" destOrd="0" presId="urn:microsoft.com/office/officeart/2005/8/layout/chevron2"/>
    <dgm:cxn modelId="{F4E58431-DB47-8B43-AE7E-A47386AC5EA7}" type="presParOf" srcId="{BC06F623-425B-8C4B-A84F-15BB0494B37E}" destId="{9084B370-84E6-9F41-9A3A-6A9C74267A5C}" srcOrd="2" destOrd="0" presId="urn:microsoft.com/office/officeart/2005/8/layout/chevron2"/>
    <dgm:cxn modelId="{F833CF78-3986-2C41-9AE5-8BFFA24112C7}" type="presParOf" srcId="{9084B370-84E6-9F41-9A3A-6A9C74267A5C}" destId="{9E2793BC-6023-D342-95E2-7FCFB21C6730}" srcOrd="0" destOrd="0" presId="urn:microsoft.com/office/officeart/2005/8/layout/chevron2"/>
    <dgm:cxn modelId="{1185F898-9300-734F-93B3-17B100CF576B}" type="presParOf" srcId="{9084B370-84E6-9F41-9A3A-6A9C74267A5C}" destId="{554A3675-F1C2-0943-84AA-445C5E36DDE3}" srcOrd="1" destOrd="0" presId="urn:microsoft.com/office/officeart/2005/8/layout/chevron2"/>
    <dgm:cxn modelId="{A0EFF2F6-FAA1-104D-B831-B3E3F55EBABA}" type="presParOf" srcId="{BC06F623-425B-8C4B-A84F-15BB0494B37E}" destId="{04C1E372-2A85-F045-8C03-CB9E8191FBE6}" srcOrd="3" destOrd="0" presId="urn:microsoft.com/office/officeart/2005/8/layout/chevron2"/>
    <dgm:cxn modelId="{5B4BE9E4-E6AD-F54D-809C-8A5D25D62D4A}" type="presParOf" srcId="{BC06F623-425B-8C4B-A84F-15BB0494B37E}" destId="{D176766C-FF23-654B-9081-BEE091F57D73}" srcOrd="4" destOrd="0" presId="urn:microsoft.com/office/officeart/2005/8/layout/chevron2"/>
    <dgm:cxn modelId="{435605ED-1E8E-7D43-8E2F-3F18D8F96B10}" type="presParOf" srcId="{D176766C-FF23-654B-9081-BEE091F57D73}" destId="{493F68FC-2B3A-6548-9B4F-AB286F8CF13C}" srcOrd="0" destOrd="0" presId="urn:microsoft.com/office/officeart/2005/8/layout/chevron2"/>
    <dgm:cxn modelId="{A30C6E38-B8E5-C546-A7C7-12CC7B24134D}" type="presParOf" srcId="{D176766C-FF23-654B-9081-BEE091F57D73}" destId="{D09FEA54-210C-CC42-8E85-004045C8CB6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AE66AC-DC3D-4ADE-B2A6-6AD0539CF28D}" type="doc">
      <dgm:prSet loTypeId="urn:microsoft.com/office/officeart/2005/8/layout/venn3" loCatId="relationship" qsTypeId="urn:microsoft.com/office/officeart/2005/8/quickstyle/simple1" qsCatId="simple" csTypeId="urn:microsoft.com/office/officeart/2005/8/colors/colorful3" csCatId="colorful" phldr="1"/>
      <dgm:spPr/>
      <dgm:t>
        <a:bodyPr/>
        <a:lstStyle/>
        <a:p>
          <a:endParaRPr lang="zh-CN" altLang="en-US"/>
        </a:p>
      </dgm:t>
    </dgm:pt>
    <dgm:pt modelId="{B6345D02-CEC6-4CD3-8137-79028FC917E9}">
      <dgm:prSet phldrT="[文本]" custT="1"/>
      <dgm:spPr/>
      <dgm:t>
        <a:bodyPr/>
        <a:lstStyle/>
        <a:p>
          <a:r>
            <a:rPr lang="zh-CN" altLang="en-US" sz="4800" b="1" dirty="0" smtClean="0">
              <a:solidFill>
                <a:schemeClr val="bg1"/>
              </a:solidFill>
              <a:effectLst>
                <a:outerShdw blurRad="38100" dist="38100" dir="2700000" algn="tl">
                  <a:srgbClr val="000000">
                    <a:alpha val="43137"/>
                  </a:srgbClr>
                </a:outerShdw>
              </a:effectLst>
            </a:rPr>
            <a:t>数据</a:t>
          </a:r>
          <a:endParaRPr lang="en-US" altLang="zh-CN" sz="4800" b="1" dirty="0" smtClean="0">
            <a:solidFill>
              <a:schemeClr val="bg1"/>
            </a:solidFill>
            <a:effectLst>
              <a:outerShdw blurRad="38100" dist="38100" dir="2700000" algn="tl">
                <a:srgbClr val="000000">
                  <a:alpha val="43137"/>
                </a:srgbClr>
              </a:outerShdw>
            </a:effectLst>
          </a:endParaRPr>
        </a:p>
        <a:p>
          <a:r>
            <a:rPr lang="zh-CN" altLang="en-US" sz="4800" b="1" dirty="0" smtClean="0">
              <a:solidFill>
                <a:schemeClr val="bg1"/>
              </a:solidFill>
              <a:effectLst>
                <a:outerShdw blurRad="38100" dist="38100" dir="2700000" algn="tl">
                  <a:srgbClr val="000000">
                    <a:alpha val="43137"/>
                  </a:srgbClr>
                </a:outerShdw>
              </a:effectLst>
            </a:rPr>
            <a:t>隐私</a:t>
          </a:r>
          <a:endParaRPr lang="zh-CN" altLang="en-US" sz="4800" b="1" dirty="0">
            <a:solidFill>
              <a:schemeClr val="bg1"/>
            </a:solidFill>
            <a:effectLst>
              <a:outerShdw blurRad="38100" dist="38100" dir="2700000" algn="tl">
                <a:srgbClr val="000000">
                  <a:alpha val="43137"/>
                </a:srgbClr>
              </a:outerShdw>
            </a:effectLst>
          </a:endParaRPr>
        </a:p>
      </dgm:t>
    </dgm:pt>
    <dgm:pt modelId="{50D84145-64A9-4DF8-AFCF-C3F74AB392A8}" type="parTrans" cxnId="{2D3537DC-FF78-4330-88F1-CD5664B01611}">
      <dgm:prSet/>
      <dgm:spPr/>
      <dgm:t>
        <a:bodyPr/>
        <a:lstStyle/>
        <a:p>
          <a:endParaRPr lang="zh-CN" altLang="en-US"/>
        </a:p>
      </dgm:t>
    </dgm:pt>
    <dgm:pt modelId="{43D5F51C-C05C-4FD7-B763-8AD4059A1061}" type="sibTrans" cxnId="{2D3537DC-FF78-4330-88F1-CD5664B01611}">
      <dgm:prSet/>
      <dgm:spPr/>
      <dgm:t>
        <a:bodyPr/>
        <a:lstStyle/>
        <a:p>
          <a:endParaRPr lang="zh-CN" altLang="en-US"/>
        </a:p>
      </dgm:t>
    </dgm:pt>
    <dgm:pt modelId="{04D62CBA-E504-401C-B70F-B512A806044F}">
      <dgm:prSet phldrT="[文本]" custT="1"/>
      <dgm:spPr/>
      <dgm:t>
        <a:bodyPr/>
        <a:lstStyle/>
        <a:p>
          <a:r>
            <a:rPr lang="zh-CN" altLang="en-US" sz="4800" b="1" dirty="0" smtClean="0">
              <a:solidFill>
                <a:schemeClr val="bg1"/>
              </a:solidFill>
              <a:effectLst>
                <a:outerShdw blurRad="38100" dist="38100" dir="2700000" algn="tl">
                  <a:srgbClr val="000000">
                    <a:alpha val="43137"/>
                  </a:srgbClr>
                </a:outerShdw>
              </a:effectLst>
            </a:rPr>
            <a:t>采用</a:t>
          </a:r>
          <a:endParaRPr lang="en-US" altLang="zh-CN" sz="4800" b="1" dirty="0" smtClean="0">
            <a:solidFill>
              <a:schemeClr val="bg1"/>
            </a:solidFill>
            <a:effectLst>
              <a:outerShdw blurRad="38100" dist="38100" dir="2700000" algn="tl">
                <a:srgbClr val="000000">
                  <a:alpha val="43137"/>
                </a:srgbClr>
              </a:outerShdw>
            </a:effectLst>
          </a:endParaRPr>
        </a:p>
        <a:p>
          <a:r>
            <a:rPr lang="zh-CN" altLang="en-US" sz="4800" b="1" dirty="0" smtClean="0">
              <a:solidFill>
                <a:schemeClr val="bg1"/>
              </a:solidFill>
              <a:effectLst>
                <a:outerShdw blurRad="38100" dist="38100" dir="2700000" algn="tl">
                  <a:srgbClr val="000000">
                    <a:alpha val="43137"/>
                  </a:srgbClr>
                </a:outerShdw>
              </a:effectLst>
            </a:rPr>
            <a:t>结合</a:t>
          </a:r>
          <a:endParaRPr lang="zh-CN" altLang="en-US" sz="4800" b="1" dirty="0">
            <a:solidFill>
              <a:schemeClr val="bg1"/>
            </a:solidFill>
            <a:effectLst>
              <a:outerShdw blurRad="38100" dist="38100" dir="2700000" algn="tl">
                <a:srgbClr val="000000">
                  <a:alpha val="43137"/>
                </a:srgbClr>
              </a:outerShdw>
            </a:effectLst>
          </a:endParaRPr>
        </a:p>
      </dgm:t>
    </dgm:pt>
    <dgm:pt modelId="{EFDF24F3-3C2F-489F-8DB3-72256E87BEA9}" type="parTrans" cxnId="{9678F7FF-872D-404E-BECF-F6EF4E78A802}">
      <dgm:prSet/>
      <dgm:spPr/>
      <dgm:t>
        <a:bodyPr/>
        <a:lstStyle/>
        <a:p>
          <a:endParaRPr lang="zh-CN" altLang="en-US"/>
        </a:p>
      </dgm:t>
    </dgm:pt>
    <dgm:pt modelId="{F2D78F40-463D-4F26-BBF3-1EDF7A644A44}" type="sibTrans" cxnId="{9678F7FF-872D-404E-BECF-F6EF4E78A802}">
      <dgm:prSet/>
      <dgm:spPr/>
      <dgm:t>
        <a:bodyPr/>
        <a:lstStyle/>
        <a:p>
          <a:endParaRPr lang="zh-CN" altLang="en-US"/>
        </a:p>
      </dgm:t>
    </dgm:pt>
    <dgm:pt modelId="{BAB7E027-25D3-4B51-B371-2D50CBD27562}">
      <dgm:prSet phldrT="[文本]" custT="1"/>
      <dgm:spPr/>
      <dgm:t>
        <a:bodyPr/>
        <a:lstStyle/>
        <a:p>
          <a:r>
            <a:rPr lang="zh-CN" altLang="en-US" sz="4800" b="1" dirty="0" smtClean="0">
              <a:solidFill>
                <a:schemeClr val="bg1"/>
              </a:solidFill>
              <a:effectLst>
                <a:outerShdw blurRad="38100" dist="38100" dir="2700000" algn="tl">
                  <a:srgbClr val="000000">
                    <a:alpha val="43137"/>
                  </a:srgbClr>
                </a:outerShdw>
              </a:effectLst>
            </a:rPr>
            <a:t>质量</a:t>
          </a:r>
        </a:p>
        <a:p>
          <a:r>
            <a:rPr lang="zh-CN" altLang="en-US" sz="4800" b="1" dirty="0" smtClean="0">
              <a:solidFill>
                <a:schemeClr val="bg1"/>
              </a:solidFill>
              <a:effectLst>
                <a:outerShdw blurRad="38100" dist="38100" dir="2700000" algn="tl">
                  <a:srgbClr val="000000">
                    <a:alpha val="43137"/>
                  </a:srgbClr>
                </a:outerShdw>
              </a:effectLst>
            </a:rPr>
            <a:t>提高</a:t>
          </a:r>
          <a:endParaRPr lang="zh-CN" altLang="en-US" sz="4800" b="1" dirty="0">
            <a:solidFill>
              <a:schemeClr val="bg1"/>
            </a:solidFill>
            <a:effectLst>
              <a:outerShdw blurRad="38100" dist="38100" dir="2700000" algn="tl">
                <a:srgbClr val="000000">
                  <a:alpha val="43137"/>
                </a:srgbClr>
              </a:outerShdw>
            </a:effectLst>
          </a:endParaRPr>
        </a:p>
      </dgm:t>
    </dgm:pt>
    <dgm:pt modelId="{E33C471B-A08C-4216-B756-BB7C4B2D7145}" type="parTrans" cxnId="{56025A68-E06F-47B3-8FE8-F94CD600EE7A}">
      <dgm:prSet/>
      <dgm:spPr/>
      <dgm:t>
        <a:bodyPr/>
        <a:lstStyle/>
        <a:p>
          <a:endParaRPr lang="zh-CN" altLang="en-US"/>
        </a:p>
      </dgm:t>
    </dgm:pt>
    <dgm:pt modelId="{41C36A31-41BB-4D99-A15B-EBDDCCCF6FFD}" type="sibTrans" cxnId="{56025A68-E06F-47B3-8FE8-F94CD600EE7A}">
      <dgm:prSet/>
      <dgm:spPr/>
      <dgm:t>
        <a:bodyPr/>
        <a:lstStyle/>
        <a:p>
          <a:endParaRPr lang="zh-CN" altLang="en-US"/>
        </a:p>
      </dgm:t>
    </dgm:pt>
    <dgm:pt modelId="{0832A925-0F6A-40AC-9C23-FA92C963D76D}" type="pres">
      <dgm:prSet presAssocID="{D9AE66AC-DC3D-4ADE-B2A6-6AD0539CF28D}" presName="Name0" presStyleCnt="0">
        <dgm:presLayoutVars>
          <dgm:dir/>
          <dgm:resizeHandles val="exact"/>
        </dgm:presLayoutVars>
      </dgm:prSet>
      <dgm:spPr/>
      <dgm:t>
        <a:bodyPr/>
        <a:lstStyle/>
        <a:p>
          <a:endParaRPr lang="zh-CN" altLang="en-US"/>
        </a:p>
      </dgm:t>
    </dgm:pt>
    <dgm:pt modelId="{9DEB4F5E-7DB7-4354-BC0A-A485119FB2BA}" type="pres">
      <dgm:prSet presAssocID="{B6345D02-CEC6-4CD3-8137-79028FC917E9}" presName="Name5" presStyleLbl="vennNode1" presStyleIdx="0" presStyleCnt="3">
        <dgm:presLayoutVars>
          <dgm:bulletEnabled val="1"/>
        </dgm:presLayoutVars>
      </dgm:prSet>
      <dgm:spPr/>
      <dgm:t>
        <a:bodyPr/>
        <a:lstStyle/>
        <a:p>
          <a:endParaRPr lang="zh-CN" altLang="en-US"/>
        </a:p>
      </dgm:t>
    </dgm:pt>
    <dgm:pt modelId="{6A546EBF-C46B-4202-8255-D24926E3AC4D}" type="pres">
      <dgm:prSet presAssocID="{43D5F51C-C05C-4FD7-B763-8AD4059A1061}" presName="space" presStyleCnt="0"/>
      <dgm:spPr/>
      <dgm:t>
        <a:bodyPr/>
        <a:lstStyle/>
        <a:p>
          <a:endParaRPr lang="zh-CN" altLang="en-US"/>
        </a:p>
      </dgm:t>
    </dgm:pt>
    <dgm:pt modelId="{E9293C30-3705-46E6-816D-4F6A9F9B830E}" type="pres">
      <dgm:prSet presAssocID="{04D62CBA-E504-401C-B70F-B512A806044F}" presName="Name5" presStyleLbl="vennNode1" presStyleIdx="1" presStyleCnt="3">
        <dgm:presLayoutVars>
          <dgm:bulletEnabled val="1"/>
        </dgm:presLayoutVars>
      </dgm:prSet>
      <dgm:spPr/>
      <dgm:t>
        <a:bodyPr/>
        <a:lstStyle/>
        <a:p>
          <a:endParaRPr lang="zh-CN" altLang="en-US"/>
        </a:p>
      </dgm:t>
    </dgm:pt>
    <dgm:pt modelId="{3DFCD548-2AAD-4853-95B5-63C7054ED57F}" type="pres">
      <dgm:prSet presAssocID="{F2D78F40-463D-4F26-BBF3-1EDF7A644A44}" presName="space" presStyleCnt="0"/>
      <dgm:spPr/>
      <dgm:t>
        <a:bodyPr/>
        <a:lstStyle/>
        <a:p>
          <a:endParaRPr lang="zh-CN" altLang="en-US"/>
        </a:p>
      </dgm:t>
    </dgm:pt>
    <dgm:pt modelId="{C8572BEC-B1D2-499E-A3F2-7F495ABA54FB}" type="pres">
      <dgm:prSet presAssocID="{BAB7E027-25D3-4B51-B371-2D50CBD27562}" presName="Name5" presStyleLbl="vennNode1" presStyleIdx="2" presStyleCnt="3">
        <dgm:presLayoutVars>
          <dgm:bulletEnabled val="1"/>
        </dgm:presLayoutVars>
      </dgm:prSet>
      <dgm:spPr/>
      <dgm:t>
        <a:bodyPr/>
        <a:lstStyle/>
        <a:p>
          <a:endParaRPr lang="zh-CN" altLang="en-US"/>
        </a:p>
      </dgm:t>
    </dgm:pt>
  </dgm:ptLst>
  <dgm:cxnLst>
    <dgm:cxn modelId="{56025A68-E06F-47B3-8FE8-F94CD600EE7A}" srcId="{D9AE66AC-DC3D-4ADE-B2A6-6AD0539CF28D}" destId="{BAB7E027-25D3-4B51-B371-2D50CBD27562}" srcOrd="2" destOrd="0" parTransId="{E33C471B-A08C-4216-B756-BB7C4B2D7145}" sibTransId="{41C36A31-41BB-4D99-A15B-EBDDCCCF6FFD}"/>
    <dgm:cxn modelId="{9678F7FF-872D-404E-BECF-F6EF4E78A802}" srcId="{D9AE66AC-DC3D-4ADE-B2A6-6AD0539CF28D}" destId="{04D62CBA-E504-401C-B70F-B512A806044F}" srcOrd="1" destOrd="0" parTransId="{EFDF24F3-3C2F-489F-8DB3-72256E87BEA9}" sibTransId="{F2D78F40-463D-4F26-BBF3-1EDF7A644A44}"/>
    <dgm:cxn modelId="{C380CDB4-79A7-4C1E-860E-3CBCB10F3477}" type="presOf" srcId="{04D62CBA-E504-401C-B70F-B512A806044F}" destId="{E9293C30-3705-46E6-816D-4F6A9F9B830E}" srcOrd="0" destOrd="0" presId="urn:microsoft.com/office/officeart/2005/8/layout/venn3"/>
    <dgm:cxn modelId="{2D3537DC-FF78-4330-88F1-CD5664B01611}" srcId="{D9AE66AC-DC3D-4ADE-B2A6-6AD0539CF28D}" destId="{B6345D02-CEC6-4CD3-8137-79028FC917E9}" srcOrd="0" destOrd="0" parTransId="{50D84145-64A9-4DF8-AFCF-C3F74AB392A8}" sibTransId="{43D5F51C-C05C-4FD7-B763-8AD4059A1061}"/>
    <dgm:cxn modelId="{3120B63B-7AB7-40D4-9726-9CC6D0822767}" type="presOf" srcId="{B6345D02-CEC6-4CD3-8137-79028FC917E9}" destId="{9DEB4F5E-7DB7-4354-BC0A-A485119FB2BA}" srcOrd="0" destOrd="0" presId="urn:microsoft.com/office/officeart/2005/8/layout/venn3"/>
    <dgm:cxn modelId="{FD25C431-B43D-4E83-A8DE-974D7034ABD2}" type="presOf" srcId="{BAB7E027-25D3-4B51-B371-2D50CBD27562}" destId="{C8572BEC-B1D2-499E-A3F2-7F495ABA54FB}" srcOrd="0" destOrd="0" presId="urn:microsoft.com/office/officeart/2005/8/layout/venn3"/>
    <dgm:cxn modelId="{21893C9E-8C4F-4BFD-8B82-D6818E6F2819}" type="presOf" srcId="{D9AE66AC-DC3D-4ADE-B2A6-6AD0539CF28D}" destId="{0832A925-0F6A-40AC-9C23-FA92C963D76D}" srcOrd="0" destOrd="0" presId="urn:microsoft.com/office/officeart/2005/8/layout/venn3"/>
    <dgm:cxn modelId="{3A16AB32-8F5B-4165-A604-8A9C9412ED2B}" type="presParOf" srcId="{0832A925-0F6A-40AC-9C23-FA92C963D76D}" destId="{9DEB4F5E-7DB7-4354-BC0A-A485119FB2BA}" srcOrd="0" destOrd="0" presId="urn:microsoft.com/office/officeart/2005/8/layout/venn3"/>
    <dgm:cxn modelId="{1FD78E4A-38A8-425D-9621-B6DF81207527}" type="presParOf" srcId="{0832A925-0F6A-40AC-9C23-FA92C963D76D}" destId="{6A546EBF-C46B-4202-8255-D24926E3AC4D}" srcOrd="1" destOrd="0" presId="urn:microsoft.com/office/officeart/2005/8/layout/venn3"/>
    <dgm:cxn modelId="{0CCAAB0C-CD40-4724-B6AA-688AAED0335E}" type="presParOf" srcId="{0832A925-0F6A-40AC-9C23-FA92C963D76D}" destId="{E9293C30-3705-46E6-816D-4F6A9F9B830E}" srcOrd="2" destOrd="0" presId="urn:microsoft.com/office/officeart/2005/8/layout/venn3"/>
    <dgm:cxn modelId="{5A57DF92-DD68-4458-9C6C-02BA50C442AD}" type="presParOf" srcId="{0832A925-0F6A-40AC-9C23-FA92C963D76D}" destId="{3DFCD548-2AAD-4853-95B5-63C7054ED57F}" srcOrd="3" destOrd="0" presId="urn:microsoft.com/office/officeart/2005/8/layout/venn3"/>
    <dgm:cxn modelId="{502A5629-F16C-4D23-9BDC-1E755EC6B517}" type="presParOf" srcId="{0832A925-0F6A-40AC-9C23-FA92C963D76D}" destId="{C8572BEC-B1D2-499E-A3F2-7F495ABA54FB}" srcOrd="4"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F21AE9-A6AE-C444-8996-253BB8AC0228}" type="doc">
      <dgm:prSet loTypeId="urn:microsoft.com/office/officeart/2005/8/layout/vList5" loCatId="" qsTypeId="urn:microsoft.com/office/officeart/2005/8/quickstyle/simple4" qsCatId="simple" csTypeId="urn:microsoft.com/office/officeart/2005/8/colors/colorful1" csCatId="colorful" phldr="1"/>
      <dgm:spPr/>
      <dgm:t>
        <a:bodyPr/>
        <a:lstStyle/>
        <a:p>
          <a:endParaRPr lang="zh-CN" altLang="en-US"/>
        </a:p>
      </dgm:t>
    </dgm:pt>
    <dgm:pt modelId="{B0B22611-9C26-7F4F-BEE1-F8086D9816BF}">
      <dgm:prSet phldrT="[文本]" custT="1"/>
      <dgm:spPr/>
      <dgm:t>
        <a:bodyPr/>
        <a:lstStyle/>
        <a:p>
          <a:r>
            <a:rPr lang="zh-CN" altLang="en-US" sz="2000" dirty="0" smtClean="0"/>
            <a:t>评估中心</a:t>
          </a:r>
        </a:p>
        <a:p>
          <a:r>
            <a:rPr lang="zh-CN" altLang="en-US" sz="2000" dirty="0" smtClean="0"/>
            <a:t>管理员</a:t>
          </a:r>
          <a:endParaRPr lang="zh-CN" altLang="en-US" sz="2000" dirty="0"/>
        </a:p>
      </dgm:t>
    </dgm:pt>
    <dgm:pt modelId="{8FA95418-B6DC-134E-AEE1-88EF8D02F512}" type="parTrans" cxnId="{C1233C82-6991-CB4E-AA27-5B9F5D43EB24}">
      <dgm:prSet/>
      <dgm:spPr/>
      <dgm:t>
        <a:bodyPr/>
        <a:lstStyle/>
        <a:p>
          <a:endParaRPr lang="zh-CN" altLang="en-US"/>
        </a:p>
      </dgm:t>
    </dgm:pt>
    <dgm:pt modelId="{DF49AD70-191F-0E49-88E2-6690E6023886}" type="sibTrans" cxnId="{C1233C82-6991-CB4E-AA27-5B9F5D43EB24}">
      <dgm:prSet/>
      <dgm:spPr/>
      <dgm:t>
        <a:bodyPr/>
        <a:lstStyle/>
        <a:p>
          <a:endParaRPr lang="zh-CN" altLang="en-US"/>
        </a:p>
      </dgm:t>
    </dgm:pt>
    <dgm:pt modelId="{97DA6A04-AE3A-3B4A-92A4-7155CA479C5B}">
      <dgm:prSet phldrT="[文本]" custT="1"/>
      <dgm:spPr/>
      <dgm:t>
        <a:bodyPr/>
        <a:lstStyle/>
        <a:p>
          <a:r>
            <a:rPr lang="zh-CN" altLang="en-US" sz="1800" dirty="0" smtClean="0"/>
            <a:t>采集任务管理</a:t>
          </a:r>
          <a:endParaRPr lang="zh-CN" altLang="en-US" sz="1800" dirty="0"/>
        </a:p>
      </dgm:t>
    </dgm:pt>
    <dgm:pt modelId="{E6EB01AB-3398-5642-85B3-2BD86961DB6B}" type="parTrans" cxnId="{523B68C0-E4FF-484A-9CD1-60A3B8B8451B}">
      <dgm:prSet/>
      <dgm:spPr/>
      <dgm:t>
        <a:bodyPr/>
        <a:lstStyle/>
        <a:p>
          <a:endParaRPr lang="zh-CN" altLang="en-US"/>
        </a:p>
      </dgm:t>
    </dgm:pt>
    <dgm:pt modelId="{8933E967-1849-614E-A591-9B998983581E}" type="sibTrans" cxnId="{523B68C0-E4FF-484A-9CD1-60A3B8B8451B}">
      <dgm:prSet/>
      <dgm:spPr/>
      <dgm:t>
        <a:bodyPr/>
        <a:lstStyle/>
        <a:p>
          <a:endParaRPr lang="zh-CN" altLang="en-US"/>
        </a:p>
      </dgm:t>
    </dgm:pt>
    <dgm:pt modelId="{8854DC0E-5659-4B41-B824-353A1A0B7D6E}">
      <dgm:prSet phldrT="[文本]" custT="1"/>
      <dgm:spPr/>
      <dgm:t>
        <a:bodyPr/>
        <a:lstStyle/>
        <a:p>
          <a:r>
            <a:rPr lang="zh-CN" altLang="en-US" sz="2000" dirty="0" smtClean="0"/>
            <a:t>校级</a:t>
          </a:r>
        </a:p>
        <a:p>
          <a:r>
            <a:rPr lang="zh-CN" altLang="en-US" sz="2000" dirty="0" smtClean="0"/>
            <a:t>审核用户</a:t>
          </a:r>
          <a:endParaRPr lang="zh-CN" altLang="en-US" sz="2000" dirty="0"/>
        </a:p>
      </dgm:t>
    </dgm:pt>
    <dgm:pt modelId="{866DA119-1596-D24E-A052-A602B54717B4}" type="parTrans" cxnId="{D66D9063-4F57-414D-AF27-237E423C002A}">
      <dgm:prSet/>
      <dgm:spPr/>
      <dgm:t>
        <a:bodyPr/>
        <a:lstStyle/>
        <a:p>
          <a:endParaRPr lang="zh-CN" altLang="en-US"/>
        </a:p>
      </dgm:t>
    </dgm:pt>
    <dgm:pt modelId="{7855B46D-95D0-7041-98DF-75DE32BA5D38}" type="sibTrans" cxnId="{D66D9063-4F57-414D-AF27-237E423C002A}">
      <dgm:prSet/>
      <dgm:spPr/>
      <dgm:t>
        <a:bodyPr/>
        <a:lstStyle/>
        <a:p>
          <a:endParaRPr lang="zh-CN" altLang="en-US"/>
        </a:p>
      </dgm:t>
    </dgm:pt>
    <dgm:pt modelId="{AC8F27FE-8D11-9342-98CC-B74B6AAF0F75}">
      <dgm:prSet phldrT="[文本]" custT="1"/>
      <dgm:spPr/>
      <dgm:t>
        <a:bodyPr/>
        <a:lstStyle/>
        <a:p>
          <a:r>
            <a:rPr lang="zh-CN" altLang="en-US" sz="1800" dirty="0" smtClean="0"/>
            <a:t>依据校级管理用户分配表格进行数据</a:t>
          </a:r>
          <a:r>
            <a:rPr lang="zh-CN" altLang="en-US" sz="1800" dirty="0" smtClean="0">
              <a:solidFill>
                <a:srgbClr val="FF0000"/>
              </a:solidFill>
            </a:rPr>
            <a:t>审核</a:t>
          </a:r>
          <a:endParaRPr lang="zh-CN" altLang="en-US" sz="1800" dirty="0"/>
        </a:p>
      </dgm:t>
    </dgm:pt>
    <dgm:pt modelId="{02AA39FC-3F1D-4E4C-9BCB-6FAD24F0E771}" type="parTrans" cxnId="{0F1B7613-151A-874D-98B0-FBB1D133E368}">
      <dgm:prSet/>
      <dgm:spPr/>
      <dgm:t>
        <a:bodyPr/>
        <a:lstStyle/>
        <a:p>
          <a:endParaRPr lang="zh-CN" altLang="en-US"/>
        </a:p>
      </dgm:t>
    </dgm:pt>
    <dgm:pt modelId="{B61716B3-A528-8549-BFDC-BEA1B6BA1AC1}" type="sibTrans" cxnId="{0F1B7613-151A-874D-98B0-FBB1D133E368}">
      <dgm:prSet/>
      <dgm:spPr/>
      <dgm:t>
        <a:bodyPr/>
        <a:lstStyle/>
        <a:p>
          <a:endParaRPr lang="zh-CN" altLang="en-US"/>
        </a:p>
      </dgm:t>
    </dgm:pt>
    <dgm:pt modelId="{DBF150DD-7FE7-0D4A-89BA-38F8E8A5A82E}">
      <dgm:prSet phldrT="[文本]" custT="1"/>
      <dgm:spPr/>
      <dgm:t>
        <a:bodyPr/>
        <a:lstStyle/>
        <a:p>
          <a:r>
            <a:rPr lang="zh-CN" altLang="en-US" sz="2000" dirty="0" smtClean="0"/>
            <a:t>校级</a:t>
          </a:r>
        </a:p>
        <a:p>
          <a:r>
            <a:rPr lang="zh-CN" altLang="en-US" sz="2000" dirty="0" smtClean="0"/>
            <a:t>填报用户</a:t>
          </a:r>
          <a:endParaRPr lang="zh-CN" altLang="en-US" sz="2000" dirty="0"/>
        </a:p>
      </dgm:t>
    </dgm:pt>
    <dgm:pt modelId="{3A8F96C9-F53C-BC4D-95F7-9B4D837904FC}" type="parTrans" cxnId="{FB497701-7440-3B4C-A349-A7FE247886A8}">
      <dgm:prSet/>
      <dgm:spPr/>
      <dgm:t>
        <a:bodyPr/>
        <a:lstStyle/>
        <a:p>
          <a:endParaRPr lang="zh-CN" altLang="en-US"/>
        </a:p>
      </dgm:t>
    </dgm:pt>
    <dgm:pt modelId="{A731D8C1-4102-F648-AB87-549448B85697}" type="sibTrans" cxnId="{FB497701-7440-3B4C-A349-A7FE247886A8}">
      <dgm:prSet/>
      <dgm:spPr/>
      <dgm:t>
        <a:bodyPr/>
        <a:lstStyle/>
        <a:p>
          <a:endParaRPr lang="zh-CN" altLang="en-US"/>
        </a:p>
      </dgm:t>
    </dgm:pt>
    <dgm:pt modelId="{B7E0D819-C84E-924F-9DF9-F42A42B33CC8}">
      <dgm:prSet phldrT="[文本]" custT="1"/>
      <dgm:spPr/>
      <dgm:t>
        <a:bodyPr/>
        <a:lstStyle/>
        <a:p>
          <a:r>
            <a:rPr lang="zh-CN" altLang="en-US" sz="1800" dirty="0" smtClean="0"/>
            <a:t>依据校级管理用户分配表格进行数据</a:t>
          </a:r>
          <a:r>
            <a:rPr lang="zh-CN" altLang="en-US" sz="1800" dirty="0" smtClean="0">
              <a:solidFill>
                <a:srgbClr val="FF0000"/>
              </a:solidFill>
            </a:rPr>
            <a:t>填报</a:t>
          </a:r>
          <a:endParaRPr lang="zh-CN" altLang="en-US" sz="1800" dirty="0"/>
        </a:p>
      </dgm:t>
    </dgm:pt>
    <dgm:pt modelId="{A019540A-395D-A24D-A34D-D75CD1D57404}" type="parTrans" cxnId="{0344C234-BE9D-8044-A035-337D7B503CFC}">
      <dgm:prSet/>
      <dgm:spPr/>
      <dgm:t>
        <a:bodyPr/>
        <a:lstStyle/>
        <a:p>
          <a:endParaRPr lang="zh-CN" altLang="en-US"/>
        </a:p>
      </dgm:t>
    </dgm:pt>
    <dgm:pt modelId="{C7BB5F36-5B76-7641-9BE7-76DCA7BC91A2}" type="sibTrans" cxnId="{0344C234-BE9D-8044-A035-337D7B503CFC}">
      <dgm:prSet/>
      <dgm:spPr/>
      <dgm:t>
        <a:bodyPr/>
        <a:lstStyle/>
        <a:p>
          <a:endParaRPr lang="zh-CN" altLang="en-US"/>
        </a:p>
      </dgm:t>
    </dgm:pt>
    <dgm:pt modelId="{35A4D664-F1CB-104B-9C8D-4EC8D1118C63}">
      <dgm:prSet custT="1"/>
      <dgm:spPr/>
      <dgm:t>
        <a:bodyPr/>
        <a:lstStyle/>
        <a:p>
          <a:r>
            <a:rPr lang="zh-CN" altLang="en-US" sz="2000" dirty="0" smtClean="0"/>
            <a:t>校级</a:t>
          </a:r>
        </a:p>
        <a:p>
          <a:r>
            <a:rPr lang="zh-CN" altLang="en-US" sz="2000" dirty="0" smtClean="0"/>
            <a:t>管理员</a:t>
          </a:r>
          <a:endParaRPr lang="zh-CN" altLang="en-US" sz="2000" dirty="0"/>
        </a:p>
      </dgm:t>
    </dgm:pt>
    <dgm:pt modelId="{62E2198B-D576-244E-B05A-BB70CDC073EC}" type="parTrans" cxnId="{9CE3FF60-E07A-6C42-8710-8A9FD5C8D0DC}">
      <dgm:prSet/>
      <dgm:spPr/>
      <dgm:t>
        <a:bodyPr/>
        <a:lstStyle/>
        <a:p>
          <a:endParaRPr lang="zh-CN" altLang="en-US"/>
        </a:p>
      </dgm:t>
    </dgm:pt>
    <dgm:pt modelId="{8EB83A64-1483-DE44-85B9-3118095C71A2}" type="sibTrans" cxnId="{9CE3FF60-E07A-6C42-8710-8A9FD5C8D0DC}">
      <dgm:prSet/>
      <dgm:spPr/>
      <dgm:t>
        <a:bodyPr/>
        <a:lstStyle/>
        <a:p>
          <a:endParaRPr lang="zh-CN" altLang="en-US"/>
        </a:p>
      </dgm:t>
    </dgm:pt>
    <dgm:pt modelId="{7F06F9B2-743F-8246-AEB4-F3322D8FCC72}">
      <dgm:prSet custT="1"/>
      <dgm:spPr/>
      <dgm:t>
        <a:bodyPr/>
        <a:lstStyle/>
        <a:p>
          <a:endParaRPr lang="zh-CN" altLang="en-US" sz="1800" dirty="0"/>
        </a:p>
      </dgm:t>
    </dgm:pt>
    <dgm:pt modelId="{54241AB0-A6D4-654B-B60A-985F221AF45D}" type="parTrans" cxnId="{9DD2C4C0-F9C6-484A-B138-E5F8A47EAB7E}">
      <dgm:prSet/>
      <dgm:spPr/>
      <dgm:t>
        <a:bodyPr/>
        <a:lstStyle/>
        <a:p>
          <a:endParaRPr lang="zh-CN" altLang="en-US"/>
        </a:p>
      </dgm:t>
    </dgm:pt>
    <dgm:pt modelId="{4E9CEA42-1977-3246-A2D1-4377492DB678}" type="sibTrans" cxnId="{9DD2C4C0-F9C6-484A-B138-E5F8A47EAB7E}">
      <dgm:prSet/>
      <dgm:spPr/>
      <dgm:t>
        <a:bodyPr/>
        <a:lstStyle/>
        <a:p>
          <a:endParaRPr lang="zh-CN" altLang="en-US"/>
        </a:p>
      </dgm:t>
    </dgm:pt>
    <dgm:pt modelId="{75E742B4-8F1B-204F-9E24-2BF555F4717E}">
      <dgm:prSet/>
      <dgm:spPr/>
      <dgm:t>
        <a:bodyPr/>
        <a:lstStyle/>
        <a:p>
          <a:endParaRPr lang="zh-CN" altLang="en-US" sz="1400" dirty="0"/>
        </a:p>
      </dgm:t>
    </dgm:pt>
    <dgm:pt modelId="{22980E8D-A34D-5145-B2B3-DF7FB88B13C3}" type="parTrans" cxnId="{788E9D22-9855-5F42-8566-BFF3EBD8F0CC}">
      <dgm:prSet/>
      <dgm:spPr/>
      <dgm:t>
        <a:bodyPr/>
        <a:lstStyle/>
        <a:p>
          <a:endParaRPr lang="zh-CN" altLang="en-US"/>
        </a:p>
      </dgm:t>
    </dgm:pt>
    <dgm:pt modelId="{9CEE9386-F39A-C742-B360-A1274979B388}" type="sibTrans" cxnId="{788E9D22-9855-5F42-8566-BFF3EBD8F0CC}">
      <dgm:prSet/>
      <dgm:spPr/>
      <dgm:t>
        <a:bodyPr/>
        <a:lstStyle/>
        <a:p>
          <a:endParaRPr lang="zh-CN" altLang="en-US"/>
        </a:p>
      </dgm:t>
    </dgm:pt>
    <dgm:pt modelId="{74694E06-268C-2446-ABC4-E76B96B26656}">
      <dgm:prSet custT="1"/>
      <dgm:spPr/>
      <dgm:t>
        <a:bodyPr/>
        <a:lstStyle/>
        <a:p>
          <a:r>
            <a:rPr lang="zh-CN" altLang="en-US" sz="1800" dirty="0" smtClean="0"/>
            <a:t>创建并分配校内账户</a:t>
          </a:r>
          <a:endParaRPr lang="zh-CN" altLang="en-US" sz="1800" dirty="0"/>
        </a:p>
      </dgm:t>
    </dgm:pt>
    <dgm:pt modelId="{2A42616C-C6AB-424F-BA2B-7349D5F377E3}" type="parTrans" cxnId="{448ADAFA-D4DF-B04F-A000-D786C19A3E01}">
      <dgm:prSet/>
      <dgm:spPr/>
      <dgm:t>
        <a:bodyPr/>
        <a:lstStyle/>
        <a:p>
          <a:endParaRPr lang="zh-CN" altLang="en-US"/>
        </a:p>
      </dgm:t>
    </dgm:pt>
    <dgm:pt modelId="{47139F86-6113-AA4B-9118-25A56713DB8B}" type="sibTrans" cxnId="{448ADAFA-D4DF-B04F-A000-D786C19A3E01}">
      <dgm:prSet/>
      <dgm:spPr/>
      <dgm:t>
        <a:bodyPr/>
        <a:lstStyle/>
        <a:p>
          <a:endParaRPr lang="zh-CN" altLang="en-US"/>
        </a:p>
      </dgm:t>
    </dgm:pt>
    <dgm:pt modelId="{AF9724EE-4194-8045-8045-6ED3944C6FF6}">
      <dgm:prSet custT="1"/>
      <dgm:spPr/>
      <dgm:t>
        <a:bodyPr/>
        <a:lstStyle/>
        <a:p>
          <a:r>
            <a:rPr lang="zh-CN" altLang="en-US" sz="1800" dirty="0" smtClean="0"/>
            <a:t>学校填报数据最终审核及提交</a:t>
          </a:r>
          <a:endParaRPr lang="zh-CN" altLang="en-US" sz="1800" dirty="0"/>
        </a:p>
      </dgm:t>
    </dgm:pt>
    <dgm:pt modelId="{54058D31-EF15-D746-805F-5578E45921A4}" type="parTrans" cxnId="{207A7FDF-5A03-2B43-842D-7AA24C0819E9}">
      <dgm:prSet/>
      <dgm:spPr/>
      <dgm:t>
        <a:bodyPr/>
        <a:lstStyle/>
        <a:p>
          <a:endParaRPr lang="zh-CN" altLang="en-US"/>
        </a:p>
      </dgm:t>
    </dgm:pt>
    <dgm:pt modelId="{A0998F61-F019-544B-9FB1-AA2D40DA66DE}" type="sibTrans" cxnId="{207A7FDF-5A03-2B43-842D-7AA24C0819E9}">
      <dgm:prSet/>
      <dgm:spPr/>
      <dgm:t>
        <a:bodyPr/>
        <a:lstStyle/>
        <a:p>
          <a:endParaRPr lang="zh-CN" altLang="en-US"/>
        </a:p>
      </dgm:t>
    </dgm:pt>
    <dgm:pt modelId="{219A541F-C2A3-3349-80A2-F561616D5CCF}">
      <dgm:prSet custT="1"/>
      <dgm:spPr/>
      <dgm:t>
        <a:bodyPr/>
        <a:lstStyle/>
        <a:p>
          <a:r>
            <a:rPr lang="zh-CN" altLang="en-US" sz="1800" dirty="0" smtClean="0"/>
            <a:t>管理校级管理员</a:t>
          </a:r>
          <a:endParaRPr lang="zh-CN" altLang="en-US" sz="1400" dirty="0"/>
        </a:p>
      </dgm:t>
    </dgm:pt>
    <dgm:pt modelId="{0DC0B88F-BDFD-E248-97CE-622D2A6F1E73}" type="sibTrans" cxnId="{B6255118-B45D-434C-BFF6-ECB23495E6AF}">
      <dgm:prSet/>
      <dgm:spPr/>
      <dgm:t>
        <a:bodyPr/>
        <a:lstStyle/>
        <a:p>
          <a:endParaRPr lang="zh-CN" altLang="en-US"/>
        </a:p>
      </dgm:t>
    </dgm:pt>
    <dgm:pt modelId="{302CA473-595A-8147-81EE-FE3B2CCF7A0D}" type="parTrans" cxnId="{B6255118-B45D-434C-BFF6-ECB23495E6AF}">
      <dgm:prSet/>
      <dgm:spPr/>
      <dgm:t>
        <a:bodyPr/>
        <a:lstStyle/>
        <a:p>
          <a:endParaRPr lang="zh-CN" altLang="en-US"/>
        </a:p>
      </dgm:t>
    </dgm:pt>
    <dgm:pt modelId="{757BF200-43FA-F44D-871D-5800F9BA8AE7}" type="pres">
      <dgm:prSet presAssocID="{9AF21AE9-A6AE-C444-8996-253BB8AC0228}" presName="Name0" presStyleCnt="0">
        <dgm:presLayoutVars>
          <dgm:dir/>
          <dgm:animLvl val="lvl"/>
          <dgm:resizeHandles val="exact"/>
        </dgm:presLayoutVars>
      </dgm:prSet>
      <dgm:spPr/>
      <dgm:t>
        <a:bodyPr/>
        <a:lstStyle/>
        <a:p>
          <a:endParaRPr lang="zh-CN" altLang="en-US"/>
        </a:p>
      </dgm:t>
    </dgm:pt>
    <dgm:pt modelId="{BE3C79FC-83A7-8F4E-9D10-17A0D1F722F2}" type="pres">
      <dgm:prSet presAssocID="{B0B22611-9C26-7F4F-BEE1-F8086D9816BF}" presName="linNode" presStyleCnt="0"/>
      <dgm:spPr/>
    </dgm:pt>
    <dgm:pt modelId="{68E625D9-5AE9-4B42-B697-DA637701FB84}" type="pres">
      <dgm:prSet presAssocID="{B0B22611-9C26-7F4F-BEE1-F8086D9816BF}" presName="parentText" presStyleLbl="node1" presStyleIdx="0" presStyleCnt="4" custScaleX="87166" custScaleY="78060">
        <dgm:presLayoutVars>
          <dgm:chMax val="1"/>
          <dgm:bulletEnabled val="1"/>
        </dgm:presLayoutVars>
      </dgm:prSet>
      <dgm:spPr/>
      <dgm:t>
        <a:bodyPr/>
        <a:lstStyle/>
        <a:p>
          <a:endParaRPr lang="zh-CN" altLang="en-US"/>
        </a:p>
      </dgm:t>
    </dgm:pt>
    <dgm:pt modelId="{54079551-71F6-2B44-B570-10EEA8DF13FD}" type="pres">
      <dgm:prSet presAssocID="{B0B22611-9C26-7F4F-BEE1-F8086D9816BF}" presName="descendantText" presStyleLbl="alignAccFollowNode1" presStyleIdx="0" presStyleCnt="4">
        <dgm:presLayoutVars>
          <dgm:bulletEnabled val="1"/>
        </dgm:presLayoutVars>
      </dgm:prSet>
      <dgm:spPr/>
      <dgm:t>
        <a:bodyPr/>
        <a:lstStyle/>
        <a:p>
          <a:endParaRPr lang="zh-CN" altLang="en-US"/>
        </a:p>
      </dgm:t>
    </dgm:pt>
    <dgm:pt modelId="{7E7BDB00-F543-C045-9129-EC05FA3E2B0B}" type="pres">
      <dgm:prSet presAssocID="{DF49AD70-191F-0E49-88E2-6690E6023886}" presName="sp" presStyleCnt="0"/>
      <dgm:spPr/>
    </dgm:pt>
    <dgm:pt modelId="{B91BBF73-F519-344B-9628-F6EB9BE938D1}" type="pres">
      <dgm:prSet presAssocID="{35A4D664-F1CB-104B-9C8D-4EC8D1118C63}" presName="linNode" presStyleCnt="0"/>
      <dgm:spPr/>
    </dgm:pt>
    <dgm:pt modelId="{EF22578A-0531-7C42-A99C-60587D6E9DF9}" type="pres">
      <dgm:prSet presAssocID="{35A4D664-F1CB-104B-9C8D-4EC8D1118C63}" presName="parentText" presStyleLbl="node1" presStyleIdx="1" presStyleCnt="4" custScaleX="85740" custScaleY="77806">
        <dgm:presLayoutVars>
          <dgm:chMax val="1"/>
          <dgm:bulletEnabled val="1"/>
        </dgm:presLayoutVars>
      </dgm:prSet>
      <dgm:spPr/>
      <dgm:t>
        <a:bodyPr/>
        <a:lstStyle/>
        <a:p>
          <a:endParaRPr lang="zh-CN" altLang="en-US"/>
        </a:p>
      </dgm:t>
    </dgm:pt>
    <dgm:pt modelId="{A818C67F-6E54-C344-A629-76CC977AB1D6}" type="pres">
      <dgm:prSet presAssocID="{35A4D664-F1CB-104B-9C8D-4EC8D1118C63}" presName="descendantText" presStyleLbl="alignAccFollowNode1" presStyleIdx="1" presStyleCnt="4">
        <dgm:presLayoutVars>
          <dgm:bulletEnabled val="1"/>
        </dgm:presLayoutVars>
      </dgm:prSet>
      <dgm:spPr/>
      <dgm:t>
        <a:bodyPr/>
        <a:lstStyle/>
        <a:p>
          <a:endParaRPr lang="zh-CN" altLang="en-US"/>
        </a:p>
      </dgm:t>
    </dgm:pt>
    <dgm:pt modelId="{CD7FBABD-E510-9D45-80CF-D71663BAB487}" type="pres">
      <dgm:prSet presAssocID="{8EB83A64-1483-DE44-85B9-3118095C71A2}" presName="sp" presStyleCnt="0"/>
      <dgm:spPr/>
    </dgm:pt>
    <dgm:pt modelId="{6D3A9736-53BC-154B-BB8B-90F2A2E26D91}" type="pres">
      <dgm:prSet presAssocID="{8854DC0E-5659-4B41-B824-353A1A0B7D6E}" presName="linNode" presStyleCnt="0"/>
      <dgm:spPr/>
    </dgm:pt>
    <dgm:pt modelId="{2505623D-EE2A-744C-AE39-F7714B690B2E}" type="pres">
      <dgm:prSet presAssocID="{8854DC0E-5659-4B41-B824-353A1A0B7D6E}" presName="parentText" presStyleLbl="node1" presStyleIdx="2" presStyleCnt="4" custScaleX="87166" custScaleY="82347">
        <dgm:presLayoutVars>
          <dgm:chMax val="1"/>
          <dgm:bulletEnabled val="1"/>
        </dgm:presLayoutVars>
      </dgm:prSet>
      <dgm:spPr/>
      <dgm:t>
        <a:bodyPr/>
        <a:lstStyle/>
        <a:p>
          <a:endParaRPr lang="zh-CN" altLang="en-US"/>
        </a:p>
      </dgm:t>
    </dgm:pt>
    <dgm:pt modelId="{15E87EB0-F33C-5F40-B764-4F4CF04833A2}" type="pres">
      <dgm:prSet presAssocID="{8854DC0E-5659-4B41-B824-353A1A0B7D6E}" presName="descendantText" presStyleLbl="alignAccFollowNode1" presStyleIdx="2" presStyleCnt="4">
        <dgm:presLayoutVars>
          <dgm:bulletEnabled val="1"/>
        </dgm:presLayoutVars>
      </dgm:prSet>
      <dgm:spPr/>
      <dgm:t>
        <a:bodyPr/>
        <a:lstStyle/>
        <a:p>
          <a:endParaRPr lang="zh-CN" altLang="en-US"/>
        </a:p>
      </dgm:t>
    </dgm:pt>
    <dgm:pt modelId="{B8C2FBDB-D230-9347-A5E9-A0587A15DC42}" type="pres">
      <dgm:prSet presAssocID="{7855B46D-95D0-7041-98DF-75DE32BA5D38}" presName="sp" presStyleCnt="0"/>
      <dgm:spPr/>
    </dgm:pt>
    <dgm:pt modelId="{85E32F60-658B-4B4E-8253-E95D6DAC7AA3}" type="pres">
      <dgm:prSet presAssocID="{DBF150DD-7FE7-0D4A-89BA-38F8E8A5A82E}" presName="linNode" presStyleCnt="0"/>
      <dgm:spPr/>
    </dgm:pt>
    <dgm:pt modelId="{1719B093-6038-4646-88DE-E998409C5461}" type="pres">
      <dgm:prSet presAssocID="{DBF150DD-7FE7-0D4A-89BA-38F8E8A5A82E}" presName="parentText" presStyleLbl="node1" presStyleIdx="3" presStyleCnt="4" custScaleX="86235" custScaleY="80882">
        <dgm:presLayoutVars>
          <dgm:chMax val="1"/>
          <dgm:bulletEnabled val="1"/>
        </dgm:presLayoutVars>
      </dgm:prSet>
      <dgm:spPr/>
      <dgm:t>
        <a:bodyPr/>
        <a:lstStyle/>
        <a:p>
          <a:endParaRPr lang="zh-CN" altLang="en-US"/>
        </a:p>
      </dgm:t>
    </dgm:pt>
    <dgm:pt modelId="{8FC1038C-3EFC-914C-8429-F23D9DFDED7A}" type="pres">
      <dgm:prSet presAssocID="{DBF150DD-7FE7-0D4A-89BA-38F8E8A5A82E}" presName="descendantText" presStyleLbl="alignAccFollowNode1" presStyleIdx="3" presStyleCnt="4">
        <dgm:presLayoutVars>
          <dgm:bulletEnabled val="1"/>
        </dgm:presLayoutVars>
      </dgm:prSet>
      <dgm:spPr/>
      <dgm:t>
        <a:bodyPr/>
        <a:lstStyle/>
        <a:p>
          <a:endParaRPr lang="zh-CN" altLang="en-US"/>
        </a:p>
      </dgm:t>
    </dgm:pt>
  </dgm:ptLst>
  <dgm:cxnLst>
    <dgm:cxn modelId="{82747CDF-E7E7-FC4B-B72D-E07E84BBB5B7}" type="presOf" srcId="{AC8F27FE-8D11-9342-98CC-B74B6AAF0F75}" destId="{15E87EB0-F33C-5F40-B764-4F4CF04833A2}" srcOrd="0" destOrd="0" presId="urn:microsoft.com/office/officeart/2005/8/layout/vList5"/>
    <dgm:cxn modelId="{212D5807-47E2-8441-81DD-230A3E43982E}" type="presOf" srcId="{74694E06-268C-2446-ABC4-E76B96B26656}" destId="{A818C67F-6E54-C344-A629-76CC977AB1D6}" srcOrd="0" destOrd="1" presId="urn:microsoft.com/office/officeart/2005/8/layout/vList5"/>
    <dgm:cxn modelId="{18218473-9EB9-0145-9720-6A8DF54152D0}" type="presOf" srcId="{7F06F9B2-743F-8246-AEB4-F3322D8FCC72}" destId="{A818C67F-6E54-C344-A629-76CC977AB1D6}" srcOrd="0" destOrd="0" presId="urn:microsoft.com/office/officeart/2005/8/layout/vList5"/>
    <dgm:cxn modelId="{CCDFE85F-498E-D54F-9E10-72F64910D162}" type="presOf" srcId="{97DA6A04-AE3A-3B4A-92A4-7155CA479C5B}" destId="{54079551-71F6-2B44-B570-10EEA8DF13FD}" srcOrd="0" destOrd="0" presId="urn:microsoft.com/office/officeart/2005/8/layout/vList5"/>
    <dgm:cxn modelId="{3E4E86F7-33AD-254D-ACC4-BD876645ABB0}" type="presOf" srcId="{219A541F-C2A3-3349-80A2-F561616D5CCF}" destId="{54079551-71F6-2B44-B570-10EEA8DF13FD}" srcOrd="0" destOrd="1" presId="urn:microsoft.com/office/officeart/2005/8/layout/vList5"/>
    <dgm:cxn modelId="{3289B639-9C7F-E14E-A819-B71950E5607C}" type="presOf" srcId="{8854DC0E-5659-4B41-B824-353A1A0B7D6E}" destId="{2505623D-EE2A-744C-AE39-F7714B690B2E}" srcOrd="0" destOrd="0" presId="urn:microsoft.com/office/officeart/2005/8/layout/vList5"/>
    <dgm:cxn modelId="{B6255118-B45D-434C-BFF6-ECB23495E6AF}" srcId="{B0B22611-9C26-7F4F-BEE1-F8086D9816BF}" destId="{219A541F-C2A3-3349-80A2-F561616D5CCF}" srcOrd="1" destOrd="0" parTransId="{302CA473-595A-8147-81EE-FE3B2CCF7A0D}" sibTransId="{0DC0B88F-BDFD-E248-97CE-622D2A6F1E73}"/>
    <dgm:cxn modelId="{788E9D22-9855-5F42-8566-BFF3EBD8F0CC}" srcId="{35A4D664-F1CB-104B-9C8D-4EC8D1118C63}" destId="{75E742B4-8F1B-204F-9E24-2BF555F4717E}" srcOrd="3" destOrd="0" parTransId="{22980E8D-A34D-5145-B2B3-DF7FB88B13C3}" sibTransId="{9CEE9386-F39A-C742-B360-A1274979B388}"/>
    <dgm:cxn modelId="{A7D51215-8E8B-BB45-B3CF-9B0A7FE2D4C8}" type="presOf" srcId="{9AF21AE9-A6AE-C444-8996-253BB8AC0228}" destId="{757BF200-43FA-F44D-871D-5800F9BA8AE7}" srcOrd="0" destOrd="0" presId="urn:microsoft.com/office/officeart/2005/8/layout/vList5"/>
    <dgm:cxn modelId="{9CE3FF60-E07A-6C42-8710-8A9FD5C8D0DC}" srcId="{9AF21AE9-A6AE-C444-8996-253BB8AC0228}" destId="{35A4D664-F1CB-104B-9C8D-4EC8D1118C63}" srcOrd="1" destOrd="0" parTransId="{62E2198B-D576-244E-B05A-BB70CDC073EC}" sibTransId="{8EB83A64-1483-DE44-85B9-3118095C71A2}"/>
    <dgm:cxn modelId="{FB497701-7440-3B4C-A349-A7FE247886A8}" srcId="{9AF21AE9-A6AE-C444-8996-253BB8AC0228}" destId="{DBF150DD-7FE7-0D4A-89BA-38F8E8A5A82E}" srcOrd="3" destOrd="0" parTransId="{3A8F96C9-F53C-BC4D-95F7-9B4D837904FC}" sibTransId="{A731D8C1-4102-F648-AB87-549448B85697}"/>
    <dgm:cxn modelId="{C1233C82-6991-CB4E-AA27-5B9F5D43EB24}" srcId="{9AF21AE9-A6AE-C444-8996-253BB8AC0228}" destId="{B0B22611-9C26-7F4F-BEE1-F8086D9816BF}" srcOrd="0" destOrd="0" parTransId="{8FA95418-B6DC-134E-AEE1-88EF8D02F512}" sibTransId="{DF49AD70-191F-0E49-88E2-6690E6023886}"/>
    <dgm:cxn modelId="{8CF65475-ABF8-0249-9318-0574A0DC6C8C}" type="presOf" srcId="{B0B22611-9C26-7F4F-BEE1-F8086D9816BF}" destId="{68E625D9-5AE9-4B42-B697-DA637701FB84}" srcOrd="0" destOrd="0" presId="urn:microsoft.com/office/officeart/2005/8/layout/vList5"/>
    <dgm:cxn modelId="{207A7FDF-5A03-2B43-842D-7AA24C0819E9}" srcId="{35A4D664-F1CB-104B-9C8D-4EC8D1118C63}" destId="{AF9724EE-4194-8045-8045-6ED3944C6FF6}" srcOrd="2" destOrd="0" parTransId="{54058D31-EF15-D746-805F-5578E45921A4}" sibTransId="{A0998F61-F019-544B-9FB1-AA2D40DA66DE}"/>
    <dgm:cxn modelId="{0F1B7613-151A-874D-98B0-FBB1D133E368}" srcId="{8854DC0E-5659-4B41-B824-353A1A0B7D6E}" destId="{AC8F27FE-8D11-9342-98CC-B74B6AAF0F75}" srcOrd="0" destOrd="0" parTransId="{02AA39FC-3F1D-4E4C-9BCB-6FAD24F0E771}" sibTransId="{B61716B3-A528-8549-BFDC-BEA1B6BA1AC1}"/>
    <dgm:cxn modelId="{9DD2C4C0-F9C6-484A-B138-E5F8A47EAB7E}" srcId="{35A4D664-F1CB-104B-9C8D-4EC8D1118C63}" destId="{7F06F9B2-743F-8246-AEB4-F3322D8FCC72}" srcOrd="0" destOrd="0" parTransId="{54241AB0-A6D4-654B-B60A-985F221AF45D}" sibTransId="{4E9CEA42-1977-3246-A2D1-4377492DB678}"/>
    <dgm:cxn modelId="{5A4FE0C3-0C62-8440-9712-7B343CDA6772}" type="presOf" srcId="{75E742B4-8F1B-204F-9E24-2BF555F4717E}" destId="{A818C67F-6E54-C344-A629-76CC977AB1D6}" srcOrd="0" destOrd="3" presId="urn:microsoft.com/office/officeart/2005/8/layout/vList5"/>
    <dgm:cxn modelId="{04086EFC-99C5-2647-BCFE-95624926A11F}" type="presOf" srcId="{35A4D664-F1CB-104B-9C8D-4EC8D1118C63}" destId="{EF22578A-0531-7C42-A99C-60587D6E9DF9}" srcOrd="0" destOrd="0" presId="urn:microsoft.com/office/officeart/2005/8/layout/vList5"/>
    <dgm:cxn modelId="{BF1A7510-2E42-F54E-B19E-D0EBFAD02F67}" type="presOf" srcId="{B7E0D819-C84E-924F-9DF9-F42A42B33CC8}" destId="{8FC1038C-3EFC-914C-8429-F23D9DFDED7A}" srcOrd="0" destOrd="0" presId="urn:microsoft.com/office/officeart/2005/8/layout/vList5"/>
    <dgm:cxn modelId="{523B68C0-E4FF-484A-9CD1-60A3B8B8451B}" srcId="{B0B22611-9C26-7F4F-BEE1-F8086D9816BF}" destId="{97DA6A04-AE3A-3B4A-92A4-7155CA479C5B}" srcOrd="0" destOrd="0" parTransId="{E6EB01AB-3398-5642-85B3-2BD86961DB6B}" sibTransId="{8933E967-1849-614E-A591-9B998983581E}"/>
    <dgm:cxn modelId="{448ADAFA-D4DF-B04F-A000-D786C19A3E01}" srcId="{35A4D664-F1CB-104B-9C8D-4EC8D1118C63}" destId="{74694E06-268C-2446-ABC4-E76B96B26656}" srcOrd="1" destOrd="0" parTransId="{2A42616C-C6AB-424F-BA2B-7349D5F377E3}" sibTransId="{47139F86-6113-AA4B-9118-25A56713DB8B}"/>
    <dgm:cxn modelId="{AE50610E-0AF7-944D-A7FC-25BA6F318289}" type="presOf" srcId="{DBF150DD-7FE7-0D4A-89BA-38F8E8A5A82E}" destId="{1719B093-6038-4646-88DE-E998409C5461}" srcOrd="0" destOrd="0" presId="urn:microsoft.com/office/officeart/2005/8/layout/vList5"/>
    <dgm:cxn modelId="{D66D9063-4F57-414D-AF27-237E423C002A}" srcId="{9AF21AE9-A6AE-C444-8996-253BB8AC0228}" destId="{8854DC0E-5659-4B41-B824-353A1A0B7D6E}" srcOrd="2" destOrd="0" parTransId="{866DA119-1596-D24E-A052-A602B54717B4}" sibTransId="{7855B46D-95D0-7041-98DF-75DE32BA5D38}"/>
    <dgm:cxn modelId="{0344C234-BE9D-8044-A035-337D7B503CFC}" srcId="{DBF150DD-7FE7-0D4A-89BA-38F8E8A5A82E}" destId="{B7E0D819-C84E-924F-9DF9-F42A42B33CC8}" srcOrd="0" destOrd="0" parTransId="{A019540A-395D-A24D-A34D-D75CD1D57404}" sibTransId="{C7BB5F36-5B76-7641-9BE7-76DCA7BC91A2}"/>
    <dgm:cxn modelId="{2C4AEB08-47E2-334F-8AD7-9248CC31AF7C}" type="presOf" srcId="{AF9724EE-4194-8045-8045-6ED3944C6FF6}" destId="{A818C67F-6E54-C344-A629-76CC977AB1D6}" srcOrd="0" destOrd="2" presId="urn:microsoft.com/office/officeart/2005/8/layout/vList5"/>
    <dgm:cxn modelId="{2F83F480-1ACD-A545-9658-1E3976A477E9}" type="presParOf" srcId="{757BF200-43FA-F44D-871D-5800F9BA8AE7}" destId="{BE3C79FC-83A7-8F4E-9D10-17A0D1F722F2}" srcOrd="0" destOrd="0" presId="urn:microsoft.com/office/officeart/2005/8/layout/vList5"/>
    <dgm:cxn modelId="{6C4C5CFE-DF3E-F44D-90D4-65E136E52EC7}" type="presParOf" srcId="{BE3C79FC-83A7-8F4E-9D10-17A0D1F722F2}" destId="{68E625D9-5AE9-4B42-B697-DA637701FB84}" srcOrd="0" destOrd="0" presId="urn:microsoft.com/office/officeart/2005/8/layout/vList5"/>
    <dgm:cxn modelId="{2B1ACDAF-4359-2842-A192-66F5F6C06349}" type="presParOf" srcId="{BE3C79FC-83A7-8F4E-9D10-17A0D1F722F2}" destId="{54079551-71F6-2B44-B570-10EEA8DF13FD}" srcOrd="1" destOrd="0" presId="urn:microsoft.com/office/officeart/2005/8/layout/vList5"/>
    <dgm:cxn modelId="{B2C1D1E1-D6C3-DA4F-8CD9-284FCD18B525}" type="presParOf" srcId="{757BF200-43FA-F44D-871D-5800F9BA8AE7}" destId="{7E7BDB00-F543-C045-9129-EC05FA3E2B0B}" srcOrd="1" destOrd="0" presId="urn:microsoft.com/office/officeart/2005/8/layout/vList5"/>
    <dgm:cxn modelId="{15840F20-323C-6841-B418-622C6F74B5AB}" type="presParOf" srcId="{757BF200-43FA-F44D-871D-5800F9BA8AE7}" destId="{B91BBF73-F519-344B-9628-F6EB9BE938D1}" srcOrd="2" destOrd="0" presId="urn:microsoft.com/office/officeart/2005/8/layout/vList5"/>
    <dgm:cxn modelId="{42BAF099-40E8-BA4E-811C-F58523058D93}" type="presParOf" srcId="{B91BBF73-F519-344B-9628-F6EB9BE938D1}" destId="{EF22578A-0531-7C42-A99C-60587D6E9DF9}" srcOrd="0" destOrd="0" presId="urn:microsoft.com/office/officeart/2005/8/layout/vList5"/>
    <dgm:cxn modelId="{E418303C-CF7D-5B46-9D91-1DB50438586E}" type="presParOf" srcId="{B91BBF73-F519-344B-9628-F6EB9BE938D1}" destId="{A818C67F-6E54-C344-A629-76CC977AB1D6}" srcOrd="1" destOrd="0" presId="urn:microsoft.com/office/officeart/2005/8/layout/vList5"/>
    <dgm:cxn modelId="{C8A8381D-BB5C-0840-AEEB-342909690CC6}" type="presParOf" srcId="{757BF200-43FA-F44D-871D-5800F9BA8AE7}" destId="{CD7FBABD-E510-9D45-80CF-D71663BAB487}" srcOrd="3" destOrd="0" presId="urn:microsoft.com/office/officeart/2005/8/layout/vList5"/>
    <dgm:cxn modelId="{1CDC99DD-C95F-474F-82EC-2F893FF3C470}" type="presParOf" srcId="{757BF200-43FA-F44D-871D-5800F9BA8AE7}" destId="{6D3A9736-53BC-154B-BB8B-90F2A2E26D91}" srcOrd="4" destOrd="0" presId="urn:microsoft.com/office/officeart/2005/8/layout/vList5"/>
    <dgm:cxn modelId="{98B453FF-5DAD-3C47-B0ED-F928BEED7232}" type="presParOf" srcId="{6D3A9736-53BC-154B-BB8B-90F2A2E26D91}" destId="{2505623D-EE2A-744C-AE39-F7714B690B2E}" srcOrd="0" destOrd="0" presId="urn:microsoft.com/office/officeart/2005/8/layout/vList5"/>
    <dgm:cxn modelId="{F79E7E0D-16BA-B04A-AB5D-0E882CCC5F51}" type="presParOf" srcId="{6D3A9736-53BC-154B-BB8B-90F2A2E26D91}" destId="{15E87EB0-F33C-5F40-B764-4F4CF04833A2}" srcOrd="1" destOrd="0" presId="urn:microsoft.com/office/officeart/2005/8/layout/vList5"/>
    <dgm:cxn modelId="{5D145A99-CA75-6D42-8505-6D715E6D5941}" type="presParOf" srcId="{757BF200-43FA-F44D-871D-5800F9BA8AE7}" destId="{B8C2FBDB-D230-9347-A5E9-A0587A15DC42}" srcOrd="5" destOrd="0" presId="urn:microsoft.com/office/officeart/2005/8/layout/vList5"/>
    <dgm:cxn modelId="{319A0B75-33B4-EB40-BE6D-FDE21EA4EE76}" type="presParOf" srcId="{757BF200-43FA-F44D-871D-5800F9BA8AE7}" destId="{85E32F60-658B-4B4E-8253-E95D6DAC7AA3}" srcOrd="6" destOrd="0" presId="urn:microsoft.com/office/officeart/2005/8/layout/vList5"/>
    <dgm:cxn modelId="{787C74AD-2290-3743-9D0D-80180B3BE2C9}" type="presParOf" srcId="{85E32F60-658B-4B4E-8253-E95D6DAC7AA3}" destId="{1719B093-6038-4646-88DE-E998409C5461}" srcOrd="0" destOrd="0" presId="urn:microsoft.com/office/officeart/2005/8/layout/vList5"/>
    <dgm:cxn modelId="{56F3CD0D-CA79-AE4A-9FE5-005C8DD2BC5C}" type="presParOf" srcId="{85E32F60-658B-4B4E-8253-E95D6DAC7AA3}" destId="{8FC1038C-3EFC-914C-8429-F23D9DFDED7A}"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D103AD-C894-40B2-BF92-3D4F3397A98D}"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zh-CN" altLang="en-US"/>
        </a:p>
      </dgm:t>
    </dgm:pt>
    <dgm:pt modelId="{875C0004-CD89-40C2-8663-80BCEF12485A}">
      <dgm:prSet phldrT="[文本]" custT="1"/>
      <dgm:spPr/>
      <dgm:t>
        <a:bodyPr/>
        <a:lstStyle/>
        <a:p>
          <a:r>
            <a:rPr lang="zh-CN" altLang="en-US" sz="2800" b="1" dirty="0" smtClean="0"/>
            <a:t>上年度填报已</a:t>
          </a:r>
          <a:r>
            <a:rPr lang="zh-CN" altLang="en-US" sz="2800" b="1" dirty="0" smtClean="0">
              <a:solidFill>
                <a:srgbClr val="FFFF00"/>
              </a:solidFill>
            </a:rPr>
            <a:t>完成且提交</a:t>
          </a:r>
          <a:r>
            <a:rPr lang="zh-CN" altLang="en-US" sz="2800" b="1" dirty="0" smtClean="0"/>
            <a:t>评估中心</a:t>
          </a:r>
          <a:endParaRPr lang="zh-CN" altLang="en-US" sz="2800" b="1" dirty="0"/>
        </a:p>
      </dgm:t>
    </dgm:pt>
    <dgm:pt modelId="{8B9ECAAB-3D53-4AF6-AA3F-CBB9BB585FFE}" type="parTrans" cxnId="{6FCA569D-2644-45BD-9CAA-45EA4D4BED80}">
      <dgm:prSet/>
      <dgm:spPr/>
      <dgm:t>
        <a:bodyPr/>
        <a:lstStyle/>
        <a:p>
          <a:endParaRPr lang="zh-CN" altLang="en-US"/>
        </a:p>
      </dgm:t>
    </dgm:pt>
    <dgm:pt modelId="{25671DB9-AF93-4D7D-A5AC-777FA52C7729}" type="sibTrans" cxnId="{6FCA569D-2644-45BD-9CAA-45EA4D4BED80}">
      <dgm:prSet/>
      <dgm:spPr/>
      <dgm:t>
        <a:bodyPr/>
        <a:lstStyle/>
        <a:p>
          <a:endParaRPr lang="zh-CN" altLang="en-US"/>
        </a:p>
      </dgm:t>
    </dgm:pt>
    <dgm:pt modelId="{816ACA9B-08BE-4180-9152-86A8B881D723}">
      <dgm:prSet phldrT="[文本]" custT="1"/>
      <dgm:spPr/>
      <dgm:t>
        <a:bodyPr/>
        <a:lstStyle/>
        <a:p>
          <a:r>
            <a:rPr lang="zh-CN" altLang="en-US" sz="2800" dirty="0" smtClean="0"/>
            <a:t>历史数据已存在，上年度采集任务已完成</a:t>
          </a:r>
          <a:endParaRPr lang="zh-CN" altLang="en-US" sz="2800" dirty="0"/>
        </a:p>
      </dgm:t>
    </dgm:pt>
    <dgm:pt modelId="{8FF6BD51-251B-4A25-867D-ED3BE0D8A2B6}" type="parTrans" cxnId="{EBC33EF4-F562-42AA-A641-20C67B8B389A}">
      <dgm:prSet/>
      <dgm:spPr/>
      <dgm:t>
        <a:bodyPr/>
        <a:lstStyle/>
        <a:p>
          <a:endParaRPr lang="zh-CN" altLang="en-US"/>
        </a:p>
      </dgm:t>
    </dgm:pt>
    <dgm:pt modelId="{E4760506-96C9-4AC3-A442-270029AD02C1}" type="sibTrans" cxnId="{EBC33EF4-F562-42AA-A641-20C67B8B389A}">
      <dgm:prSet/>
      <dgm:spPr/>
      <dgm:t>
        <a:bodyPr/>
        <a:lstStyle/>
        <a:p>
          <a:endParaRPr lang="zh-CN" altLang="en-US"/>
        </a:p>
      </dgm:t>
    </dgm:pt>
    <dgm:pt modelId="{F64BE3A9-012F-49C4-AFF0-92B81B6F5963}">
      <dgm:prSet phldrT="[文本]" custT="1"/>
      <dgm:spPr/>
      <dgm:t>
        <a:bodyPr/>
        <a:lstStyle/>
        <a:p>
          <a:r>
            <a:rPr lang="zh-CN" altLang="en-US" sz="2800" b="1" dirty="0" smtClean="0"/>
            <a:t>帐号与上年度填报当前表的</a:t>
          </a:r>
          <a:r>
            <a:rPr lang="zh-CN" altLang="en-US" sz="2800" b="1" dirty="0" smtClean="0">
              <a:solidFill>
                <a:srgbClr val="FFFF00"/>
              </a:solidFill>
            </a:rPr>
            <a:t>帐号一致</a:t>
          </a:r>
          <a:endParaRPr lang="zh-CN" altLang="en-US" sz="2800" b="1" dirty="0">
            <a:solidFill>
              <a:srgbClr val="FFFF00"/>
            </a:solidFill>
          </a:endParaRPr>
        </a:p>
      </dgm:t>
    </dgm:pt>
    <dgm:pt modelId="{B8CB79BC-B7F1-46CF-8CB2-C1019EB37F2F}" type="parTrans" cxnId="{70C5BB2B-1869-458A-AA66-E152DF4D03BF}">
      <dgm:prSet/>
      <dgm:spPr/>
      <dgm:t>
        <a:bodyPr/>
        <a:lstStyle/>
        <a:p>
          <a:endParaRPr lang="zh-CN" altLang="en-US"/>
        </a:p>
      </dgm:t>
    </dgm:pt>
    <dgm:pt modelId="{F46423E9-59EB-44E0-A8E2-4BD01FB920D2}" type="sibTrans" cxnId="{70C5BB2B-1869-458A-AA66-E152DF4D03BF}">
      <dgm:prSet/>
      <dgm:spPr/>
      <dgm:t>
        <a:bodyPr/>
        <a:lstStyle/>
        <a:p>
          <a:endParaRPr lang="zh-CN" altLang="en-US"/>
        </a:p>
      </dgm:t>
    </dgm:pt>
    <dgm:pt modelId="{2B3D8C61-8A59-4C68-B95E-F520B816EF0A}">
      <dgm:prSet phldrT="[文本]" custT="1"/>
      <dgm:spPr/>
      <dgm:t>
        <a:bodyPr/>
        <a:lstStyle/>
        <a:p>
          <a:r>
            <a:rPr lang="zh-CN" altLang="en-US" sz="2800" dirty="0" smtClean="0"/>
            <a:t>当前用户权限继承了上一年度的权限设置</a:t>
          </a:r>
          <a:endParaRPr lang="zh-CN" altLang="en-US" sz="2800" dirty="0"/>
        </a:p>
      </dgm:t>
    </dgm:pt>
    <dgm:pt modelId="{3BFEDDB7-2530-44A2-9704-9B316646AD34}" type="parTrans" cxnId="{AE03621D-980C-4B33-8B3D-2DE158E5346B}">
      <dgm:prSet/>
      <dgm:spPr/>
      <dgm:t>
        <a:bodyPr/>
        <a:lstStyle/>
        <a:p>
          <a:endParaRPr lang="zh-CN" altLang="en-US"/>
        </a:p>
      </dgm:t>
    </dgm:pt>
    <dgm:pt modelId="{A07A0DD3-3518-4C43-9A6A-E2A20814AA55}" type="sibTrans" cxnId="{AE03621D-980C-4B33-8B3D-2DE158E5346B}">
      <dgm:prSet/>
      <dgm:spPr/>
      <dgm:t>
        <a:bodyPr/>
        <a:lstStyle/>
        <a:p>
          <a:endParaRPr lang="zh-CN" altLang="en-US"/>
        </a:p>
      </dgm:t>
    </dgm:pt>
    <dgm:pt modelId="{06CF90FE-A530-47E1-817B-008D70678BB9}" type="pres">
      <dgm:prSet presAssocID="{54D103AD-C894-40B2-BF92-3D4F3397A98D}" presName="linear" presStyleCnt="0">
        <dgm:presLayoutVars>
          <dgm:animLvl val="lvl"/>
          <dgm:resizeHandles val="exact"/>
        </dgm:presLayoutVars>
      </dgm:prSet>
      <dgm:spPr/>
      <dgm:t>
        <a:bodyPr/>
        <a:lstStyle/>
        <a:p>
          <a:endParaRPr lang="zh-CN" altLang="en-US"/>
        </a:p>
      </dgm:t>
    </dgm:pt>
    <dgm:pt modelId="{FD404632-DD43-4B11-A334-2A4781959C78}" type="pres">
      <dgm:prSet presAssocID="{875C0004-CD89-40C2-8663-80BCEF12485A}" presName="parentText" presStyleLbl="node1" presStyleIdx="0" presStyleCnt="2">
        <dgm:presLayoutVars>
          <dgm:chMax val="0"/>
          <dgm:bulletEnabled val="1"/>
        </dgm:presLayoutVars>
      </dgm:prSet>
      <dgm:spPr/>
      <dgm:t>
        <a:bodyPr/>
        <a:lstStyle/>
        <a:p>
          <a:endParaRPr lang="zh-CN" altLang="en-US"/>
        </a:p>
      </dgm:t>
    </dgm:pt>
    <dgm:pt modelId="{034EA92E-983B-4417-A2E3-E8460FD95189}" type="pres">
      <dgm:prSet presAssocID="{875C0004-CD89-40C2-8663-80BCEF12485A}" presName="childText" presStyleLbl="revTx" presStyleIdx="0" presStyleCnt="2">
        <dgm:presLayoutVars>
          <dgm:bulletEnabled val="1"/>
        </dgm:presLayoutVars>
      </dgm:prSet>
      <dgm:spPr/>
      <dgm:t>
        <a:bodyPr/>
        <a:lstStyle/>
        <a:p>
          <a:endParaRPr lang="zh-CN" altLang="en-US"/>
        </a:p>
      </dgm:t>
    </dgm:pt>
    <dgm:pt modelId="{0695B550-7834-45AC-B08E-C5D3AF009694}" type="pres">
      <dgm:prSet presAssocID="{F64BE3A9-012F-49C4-AFF0-92B81B6F5963}" presName="parentText" presStyleLbl="node1" presStyleIdx="1" presStyleCnt="2">
        <dgm:presLayoutVars>
          <dgm:chMax val="0"/>
          <dgm:bulletEnabled val="1"/>
        </dgm:presLayoutVars>
      </dgm:prSet>
      <dgm:spPr/>
      <dgm:t>
        <a:bodyPr/>
        <a:lstStyle/>
        <a:p>
          <a:endParaRPr lang="zh-CN" altLang="en-US"/>
        </a:p>
      </dgm:t>
    </dgm:pt>
    <dgm:pt modelId="{90701379-C104-45E2-A9AC-9F78D516D20D}" type="pres">
      <dgm:prSet presAssocID="{F64BE3A9-012F-49C4-AFF0-92B81B6F5963}" presName="childText" presStyleLbl="revTx" presStyleIdx="1" presStyleCnt="2">
        <dgm:presLayoutVars>
          <dgm:bulletEnabled val="1"/>
        </dgm:presLayoutVars>
      </dgm:prSet>
      <dgm:spPr/>
      <dgm:t>
        <a:bodyPr/>
        <a:lstStyle/>
        <a:p>
          <a:endParaRPr lang="zh-CN" altLang="en-US"/>
        </a:p>
      </dgm:t>
    </dgm:pt>
  </dgm:ptLst>
  <dgm:cxnLst>
    <dgm:cxn modelId="{A52B69B9-7791-44C1-88DC-4D94E336C7CD}" type="presOf" srcId="{54D103AD-C894-40B2-BF92-3D4F3397A98D}" destId="{06CF90FE-A530-47E1-817B-008D70678BB9}" srcOrd="0" destOrd="0" presId="urn:microsoft.com/office/officeart/2005/8/layout/vList2"/>
    <dgm:cxn modelId="{BFF23199-A586-4E19-B030-07F48C83418A}" type="presOf" srcId="{816ACA9B-08BE-4180-9152-86A8B881D723}" destId="{034EA92E-983B-4417-A2E3-E8460FD95189}" srcOrd="0" destOrd="0" presId="urn:microsoft.com/office/officeart/2005/8/layout/vList2"/>
    <dgm:cxn modelId="{6E18883E-C352-40E0-BCA6-3C8DB0629AA0}" type="presOf" srcId="{2B3D8C61-8A59-4C68-B95E-F520B816EF0A}" destId="{90701379-C104-45E2-A9AC-9F78D516D20D}" srcOrd="0" destOrd="0" presId="urn:microsoft.com/office/officeart/2005/8/layout/vList2"/>
    <dgm:cxn modelId="{6FCA569D-2644-45BD-9CAA-45EA4D4BED80}" srcId="{54D103AD-C894-40B2-BF92-3D4F3397A98D}" destId="{875C0004-CD89-40C2-8663-80BCEF12485A}" srcOrd="0" destOrd="0" parTransId="{8B9ECAAB-3D53-4AF6-AA3F-CBB9BB585FFE}" sibTransId="{25671DB9-AF93-4D7D-A5AC-777FA52C7729}"/>
    <dgm:cxn modelId="{70C5BB2B-1869-458A-AA66-E152DF4D03BF}" srcId="{54D103AD-C894-40B2-BF92-3D4F3397A98D}" destId="{F64BE3A9-012F-49C4-AFF0-92B81B6F5963}" srcOrd="1" destOrd="0" parTransId="{B8CB79BC-B7F1-46CF-8CB2-C1019EB37F2F}" sibTransId="{F46423E9-59EB-44E0-A8E2-4BD01FB920D2}"/>
    <dgm:cxn modelId="{E302A9BA-110A-4C0C-85A4-D90111077630}" type="presOf" srcId="{F64BE3A9-012F-49C4-AFF0-92B81B6F5963}" destId="{0695B550-7834-45AC-B08E-C5D3AF009694}" srcOrd="0" destOrd="0" presId="urn:microsoft.com/office/officeart/2005/8/layout/vList2"/>
    <dgm:cxn modelId="{AE03621D-980C-4B33-8B3D-2DE158E5346B}" srcId="{F64BE3A9-012F-49C4-AFF0-92B81B6F5963}" destId="{2B3D8C61-8A59-4C68-B95E-F520B816EF0A}" srcOrd="0" destOrd="0" parTransId="{3BFEDDB7-2530-44A2-9704-9B316646AD34}" sibTransId="{A07A0DD3-3518-4C43-9A6A-E2A20814AA55}"/>
    <dgm:cxn modelId="{EBC33EF4-F562-42AA-A641-20C67B8B389A}" srcId="{875C0004-CD89-40C2-8663-80BCEF12485A}" destId="{816ACA9B-08BE-4180-9152-86A8B881D723}" srcOrd="0" destOrd="0" parTransId="{8FF6BD51-251B-4A25-867D-ED3BE0D8A2B6}" sibTransId="{E4760506-96C9-4AC3-A442-270029AD02C1}"/>
    <dgm:cxn modelId="{823C1B24-3902-4DFE-B3BD-629944D6EC7C}" type="presOf" srcId="{875C0004-CD89-40C2-8663-80BCEF12485A}" destId="{FD404632-DD43-4B11-A334-2A4781959C78}" srcOrd="0" destOrd="0" presId="urn:microsoft.com/office/officeart/2005/8/layout/vList2"/>
    <dgm:cxn modelId="{50D497D1-AD4C-4ABF-8183-D66D589E60B4}" type="presParOf" srcId="{06CF90FE-A530-47E1-817B-008D70678BB9}" destId="{FD404632-DD43-4B11-A334-2A4781959C78}" srcOrd="0" destOrd="0" presId="urn:microsoft.com/office/officeart/2005/8/layout/vList2"/>
    <dgm:cxn modelId="{5D3A38F3-B973-4912-A32E-F395C914AD07}" type="presParOf" srcId="{06CF90FE-A530-47E1-817B-008D70678BB9}" destId="{034EA92E-983B-4417-A2E3-E8460FD95189}" srcOrd="1" destOrd="0" presId="urn:microsoft.com/office/officeart/2005/8/layout/vList2"/>
    <dgm:cxn modelId="{0E1475A7-9C0C-4D71-858A-652296341A00}" type="presParOf" srcId="{06CF90FE-A530-47E1-817B-008D70678BB9}" destId="{0695B550-7834-45AC-B08E-C5D3AF009694}" srcOrd="2" destOrd="0" presId="urn:microsoft.com/office/officeart/2005/8/layout/vList2"/>
    <dgm:cxn modelId="{8302CF28-82B3-4DB4-86C1-71710C5A7FFB}" type="presParOf" srcId="{06CF90FE-A530-47E1-817B-008D70678BB9}" destId="{90701379-C104-45E2-A9AC-9F78D516D20D}"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B8A19A4-49D4-44DB-9048-6782E3FE7619}" type="doc">
      <dgm:prSet loTypeId="urn:microsoft.com/office/officeart/2005/8/layout/lProcess3" loCatId="process" qsTypeId="urn:microsoft.com/office/officeart/2005/8/quickstyle/simple1" qsCatId="simple" csTypeId="urn:microsoft.com/office/officeart/2005/8/colors/colorful1" csCatId="colorful" phldr="1"/>
      <dgm:spPr/>
      <dgm:t>
        <a:bodyPr/>
        <a:lstStyle/>
        <a:p>
          <a:endParaRPr lang="zh-CN" altLang="en-US"/>
        </a:p>
      </dgm:t>
    </dgm:pt>
    <dgm:pt modelId="{FE268586-E8A5-47E9-87C3-BBF363E23CE7}">
      <dgm:prSet phldrT="[文本]"/>
      <dgm:spPr/>
      <dgm:t>
        <a:bodyPr/>
        <a:lstStyle/>
        <a:p>
          <a:r>
            <a:rPr lang="zh-CN" altLang="en-US" b="1" dirty="0" smtClean="0"/>
            <a:t>任务分解</a:t>
          </a:r>
          <a:endParaRPr lang="zh-CN" altLang="en-US" b="1" dirty="0"/>
        </a:p>
      </dgm:t>
    </dgm:pt>
    <dgm:pt modelId="{E7D62E76-6D11-4526-A71D-A8A16F702FAD}" type="parTrans" cxnId="{A2C1DFD6-3E2D-45B0-87A5-3FB2A8FC93A0}">
      <dgm:prSet/>
      <dgm:spPr/>
      <dgm:t>
        <a:bodyPr/>
        <a:lstStyle/>
        <a:p>
          <a:endParaRPr lang="zh-CN" altLang="en-US"/>
        </a:p>
      </dgm:t>
    </dgm:pt>
    <dgm:pt modelId="{C4295F2F-6CC2-4904-A6D3-30578BE62E77}" type="sibTrans" cxnId="{A2C1DFD6-3E2D-45B0-87A5-3FB2A8FC93A0}">
      <dgm:prSet/>
      <dgm:spPr/>
      <dgm:t>
        <a:bodyPr/>
        <a:lstStyle/>
        <a:p>
          <a:endParaRPr lang="zh-CN" altLang="en-US"/>
        </a:p>
      </dgm:t>
    </dgm:pt>
    <dgm:pt modelId="{0CEB9579-3F08-474A-9E76-83A177CA72B6}">
      <dgm:prSet phldrT="[文本]" custT="1"/>
      <dgm:spPr/>
      <dgm:t>
        <a:bodyPr/>
        <a:lstStyle/>
        <a:p>
          <a:pPr>
            <a:spcAft>
              <a:spcPts val="0"/>
            </a:spcAft>
          </a:pPr>
          <a:r>
            <a:rPr lang="zh-CN" altLang="en-US" sz="2000" b="1" smtClean="0">
              <a:solidFill>
                <a:schemeClr val="accent1"/>
              </a:solidFill>
              <a:latin typeface="+mn-ea"/>
              <a:ea typeface="+mn-ea"/>
            </a:rPr>
            <a:t>成立</a:t>
          </a:r>
          <a:endParaRPr lang="en-US" altLang="zh-CN" sz="2000" b="1" dirty="0" smtClean="0">
            <a:solidFill>
              <a:schemeClr val="accent1"/>
            </a:solidFill>
            <a:latin typeface="+mn-ea"/>
            <a:ea typeface="+mn-ea"/>
          </a:endParaRPr>
        </a:p>
        <a:p>
          <a:pPr>
            <a:spcAft>
              <a:spcPts val="0"/>
            </a:spcAft>
          </a:pPr>
          <a:r>
            <a:rPr lang="zh-CN" altLang="en-US" sz="2000" b="1" dirty="0" smtClean="0">
              <a:solidFill>
                <a:schemeClr val="accent1"/>
              </a:solidFill>
              <a:latin typeface="+mn-ea"/>
              <a:ea typeface="+mn-ea"/>
            </a:rPr>
            <a:t>工作小组</a:t>
          </a:r>
          <a:endParaRPr lang="zh-CN" altLang="en-US" sz="2000" b="1" dirty="0">
            <a:solidFill>
              <a:schemeClr val="accent1"/>
            </a:solidFill>
            <a:latin typeface="+mn-ea"/>
            <a:ea typeface="+mn-ea"/>
          </a:endParaRPr>
        </a:p>
      </dgm:t>
    </dgm:pt>
    <dgm:pt modelId="{A9B7DB9E-41C2-4BF6-B4F3-8831081EC251}" type="parTrans" cxnId="{0C7BF6AC-2489-4BAA-B5CF-FDC8C17D522C}">
      <dgm:prSet/>
      <dgm:spPr/>
      <dgm:t>
        <a:bodyPr/>
        <a:lstStyle/>
        <a:p>
          <a:endParaRPr lang="zh-CN" altLang="en-US"/>
        </a:p>
      </dgm:t>
    </dgm:pt>
    <dgm:pt modelId="{77113790-D3F2-418E-8BA1-D039A74DF90E}" type="sibTrans" cxnId="{0C7BF6AC-2489-4BAA-B5CF-FDC8C17D522C}">
      <dgm:prSet/>
      <dgm:spPr/>
      <dgm:t>
        <a:bodyPr/>
        <a:lstStyle/>
        <a:p>
          <a:endParaRPr lang="zh-CN" altLang="en-US"/>
        </a:p>
      </dgm:t>
    </dgm:pt>
    <dgm:pt modelId="{8F1E88AE-E27B-4B17-83E6-41C37939166F}">
      <dgm:prSet phldrT="[文本]"/>
      <dgm:spPr/>
      <dgm:t>
        <a:bodyPr/>
        <a:lstStyle/>
        <a:p>
          <a:r>
            <a:rPr lang="zh-CN" altLang="en-US" b="1" dirty="0" smtClean="0"/>
            <a:t>学习培训</a:t>
          </a:r>
          <a:endParaRPr lang="zh-CN" altLang="en-US" b="1" dirty="0"/>
        </a:p>
      </dgm:t>
    </dgm:pt>
    <dgm:pt modelId="{80DC3636-84D6-4439-A662-B83D2866717B}" type="parTrans" cxnId="{54DEA6D7-DDAB-4984-BFB7-57305054B74C}">
      <dgm:prSet/>
      <dgm:spPr/>
      <dgm:t>
        <a:bodyPr/>
        <a:lstStyle/>
        <a:p>
          <a:endParaRPr lang="zh-CN" altLang="en-US"/>
        </a:p>
      </dgm:t>
    </dgm:pt>
    <dgm:pt modelId="{AF44CE87-4AF3-4E40-8982-3DF326F0B230}" type="sibTrans" cxnId="{54DEA6D7-DDAB-4984-BFB7-57305054B74C}">
      <dgm:prSet/>
      <dgm:spPr/>
      <dgm:t>
        <a:bodyPr/>
        <a:lstStyle/>
        <a:p>
          <a:endParaRPr lang="zh-CN" altLang="en-US"/>
        </a:p>
      </dgm:t>
    </dgm:pt>
    <dgm:pt modelId="{EBD36459-7D18-49BB-B4FF-C5894CF431B0}">
      <dgm:prSet phldrT="[文本]" custT="1"/>
      <dgm:spPr/>
      <dgm:t>
        <a:bodyPr/>
        <a:lstStyle/>
        <a:p>
          <a:pPr>
            <a:spcAft>
              <a:spcPts val="0"/>
            </a:spcAft>
          </a:pPr>
          <a:r>
            <a:rPr lang="zh-CN" altLang="en-US" sz="2000" b="1" dirty="0" smtClean="0">
              <a:solidFill>
                <a:schemeClr val="accent1"/>
              </a:solidFill>
              <a:latin typeface="+mn-ea"/>
              <a:ea typeface="+mn-ea"/>
            </a:rPr>
            <a:t>数据采集意义和目标</a:t>
          </a:r>
          <a:endParaRPr lang="zh-CN" altLang="en-US" sz="2000" b="1" dirty="0">
            <a:solidFill>
              <a:schemeClr val="accent1"/>
            </a:solidFill>
            <a:latin typeface="+mn-ea"/>
            <a:ea typeface="+mn-ea"/>
          </a:endParaRPr>
        </a:p>
      </dgm:t>
    </dgm:pt>
    <dgm:pt modelId="{5C4BF582-2D63-4CB9-92B8-9C06E6F0D747}" type="parTrans" cxnId="{6B6D399B-12CE-4BBD-9555-8597E97494FD}">
      <dgm:prSet/>
      <dgm:spPr/>
      <dgm:t>
        <a:bodyPr/>
        <a:lstStyle/>
        <a:p>
          <a:endParaRPr lang="zh-CN" altLang="en-US"/>
        </a:p>
      </dgm:t>
    </dgm:pt>
    <dgm:pt modelId="{A15C6A82-A1E1-486D-8B58-BD3F39CED95B}" type="sibTrans" cxnId="{6B6D399B-12CE-4BBD-9555-8597E97494FD}">
      <dgm:prSet/>
      <dgm:spPr/>
      <dgm:t>
        <a:bodyPr/>
        <a:lstStyle/>
        <a:p>
          <a:endParaRPr lang="zh-CN" altLang="en-US"/>
        </a:p>
      </dgm:t>
    </dgm:pt>
    <dgm:pt modelId="{7F6072CB-70F8-4BA5-9854-44E696F97E7E}">
      <dgm:prSet phldrT="[文本]" custT="1"/>
      <dgm:spPr/>
      <dgm:t>
        <a:bodyPr/>
        <a:lstStyle/>
        <a:p>
          <a:pPr>
            <a:spcAft>
              <a:spcPts val="0"/>
            </a:spcAft>
          </a:pPr>
          <a:r>
            <a:rPr lang="zh-CN" altLang="en-US" sz="2000" b="1" dirty="0" smtClean="0">
              <a:solidFill>
                <a:schemeClr val="accent1"/>
              </a:solidFill>
              <a:latin typeface="+mn-ea"/>
              <a:ea typeface="+mn-ea"/>
            </a:rPr>
            <a:t>研读各项指标内涵</a:t>
          </a:r>
          <a:endParaRPr lang="zh-CN" altLang="en-US" sz="2000" b="1" dirty="0">
            <a:solidFill>
              <a:schemeClr val="accent1"/>
            </a:solidFill>
            <a:latin typeface="+mn-ea"/>
            <a:ea typeface="+mn-ea"/>
          </a:endParaRPr>
        </a:p>
      </dgm:t>
    </dgm:pt>
    <dgm:pt modelId="{E8BF4350-7B79-4ECC-A129-26A1FB064CEC}" type="parTrans" cxnId="{7940457E-5125-4ADC-95F7-FB58AE1D7DD6}">
      <dgm:prSet/>
      <dgm:spPr/>
      <dgm:t>
        <a:bodyPr/>
        <a:lstStyle/>
        <a:p>
          <a:endParaRPr lang="zh-CN" altLang="en-US"/>
        </a:p>
      </dgm:t>
    </dgm:pt>
    <dgm:pt modelId="{46410822-03D5-4221-8BC7-59E30588D3E5}" type="sibTrans" cxnId="{7940457E-5125-4ADC-95F7-FB58AE1D7DD6}">
      <dgm:prSet/>
      <dgm:spPr/>
      <dgm:t>
        <a:bodyPr/>
        <a:lstStyle/>
        <a:p>
          <a:endParaRPr lang="zh-CN" altLang="en-US"/>
        </a:p>
      </dgm:t>
    </dgm:pt>
    <dgm:pt modelId="{E74ACC18-D232-443D-9C42-8E9E0EBD8018}">
      <dgm:prSet phldrT="[文本]"/>
      <dgm:spPr/>
      <dgm:t>
        <a:bodyPr/>
        <a:lstStyle/>
        <a:p>
          <a:r>
            <a:rPr lang="zh-CN" altLang="en-US" b="1" dirty="0" smtClean="0"/>
            <a:t>过程管理</a:t>
          </a:r>
          <a:endParaRPr lang="zh-CN" altLang="en-US" b="1" dirty="0"/>
        </a:p>
      </dgm:t>
    </dgm:pt>
    <dgm:pt modelId="{06890E8B-3493-428D-A95D-EBFE23E34EA6}" type="parTrans" cxnId="{7F1CA514-D045-4F06-9530-1556D118C801}">
      <dgm:prSet/>
      <dgm:spPr/>
      <dgm:t>
        <a:bodyPr/>
        <a:lstStyle/>
        <a:p>
          <a:endParaRPr lang="zh-CN" altLang="en-US"/>
        </a:p>
      </dgm:t>
    </dgm:pt>
    <dgm:pt modelId="{191862D4-737D-433A-BD8D-A1F8CCF887D8}" type="sibTrans" cxnId="{7F1CA514-D045-4F06-9530-1556D118C801}">
      <dgm:prSet/>
      <dgm:spPr/>
      <dgm:t>
        <a:bodyPr/>
        <a:lstStyle/>
        <a:p>
          <a:endParaRPr lang="zh-CN" altLang="en-US"/>
        </a:p>
      </dgm:t>
    </dgm:pt>
    <dgm:pt modelId="{4E75DE43-E32E-4AFD-AB21-4A02542F9482}">
      <dgm:prSet phldrT="[文本]" custT="1"/>
      <dgm:spPr/>
      <dgm:t>
        <a:bodyPr/>
        <a:lstStyle/>
        <a:p>
          <a:pPr>
            <a:spcAft>
              <a:spcPts val="0"/>
            </a:spcAft>
          </a:pPr>
          <a:r>
            <a:rPr lang="zh-CN" altLang="en-US" sz="2000" b="1" dirty="0" smtClean="0">
              <a:solidFill>
                <a:schemeClr val="accent1"/>
              </a:solidFill>
              <a:latin typeface="+mn-ea"/>
              <a:ea typeface="+mn-ea"/>
            </a:rPr>
            <a:t>明确采集工作量</a:t>
          </a:r>
          <a:endParaRPr lang="zh-CN" altLang="en-US" sz="2000" b="1" dirty="0">
            <a:solidFill>
              <a:schemeClr val="accent1"/>
            </a:solidFill>
            <a:latin typeface="+mn-ea"/>
            <a:ea typeface="+mn-ea"/>
          </a:endParaRPr>
        </a:p>
      </dgm:t>
    </dgm:pt>
    <dgm:pt modelId="{AB1974D8-6371-4C13-BC3F-4812C46B89E8}" type="parTrans" cxnId="{7B8B0408-8433-41D4-AC3F-535745461339}">
      <dgm:prSet/>
      <dgm:spPr/>
      <dgm:t>
        <a:bodyPr/>
        <a:lstStyle/>
        <a:p>
          <a:endParaRPr lang="zh-CN" altLang="en-US"/>
        </a:p>
      </dgm:t>
    </dgm:pt>
    <dgm:pt modelId="{2C3835F7-A26F-4C76-9B41-1057635EC671}" type="sibTrans" cxnId="{7B8B0408-8433-41D4-AC3F-535745461339}">
      <dgm:prSet/>
      <dgm:spPr/>
      <dgm:t>
        <a:bodyPr/>
        <a:lstStyle/>
        <a:p>
          <a:endParaRPr lang="zh-CN" altLang="en-US"/>
        </a:p>
      </dgm:t>
    </dgm:pt>
    <dgm:pt modelId="{B9C60A1F-CAFF-4BDA-9E97-D37FA115DC9E}">
      <dgm:prSet phldrT="[文本]" custT="1"/>
      <dgm:spPr/>
      <dgm:t>
        <a:bodyPr/>
        <a:lstStyle/>
        <a:p>
          <a:pPr>
            <a:spcAft>
              <a:spcPts val="0"/>
            </a:spcAft>
          </a:pPr>
          <a:r>
            <a:rPr lang="zh-CN" altLang="en-US" sz="2000" b="1" dirty="0" smtClean="0">
              <a:solidFill>
                <a:schemeClr val="accent1"/>
              </a:solidFill>
              <a:latin typeface="+mn-ea"/>
              <a:ea typeface="+mn-ea"/>
            </a:rPr>
            <a:t>制定采集进度计划</a:t>
          </a:r>
          <a:endParaRPr lang="zh-CN" altLang="en-US" sz="2000" b="1" dirty="0">
            <a:solidFill>
              <a:schemeClr val="accent1"/>
            </a:solidFill>
            <a:latin typeface="+mn-ea"/>
            <a:ea typeface="+mn-ea"/>
          </a:endParaRPr>
        </a:p>
      </dgm:t>
    </dgm:pt>
    <dgm:pt modelId="{23D9F09D-BE4A-402B-9522-5950741A9898}" type="parTrans" cxnId="{49214915-8756-4739-A3E1-2084A5781D4F}">
      <dgm:prSet/>
      <dgm:spPr/>
      <dgm:t>
        <a:bodyPr/>
        <a:lstStyle/>
        <a:p>
          <a:endParaRPr lang="zh-CN" altLang="en-US"/>
        </a:p>
      </dgm:t>
    </dgm:pt>
    <dgm:pt modelId="{9328CE8A-D619-4710-8AC8-89EACBFD45E4}" type="sibTrans" cxnId="{49214915-8756-4739-A3E1-2084A5781D4F}">
      <dgm:prSet/>
      <dgm:spPr/>
      <dgm:t>
        <a:bodyPr/>
        <a:lstStyle/>
        <a:p>
          <a:endParaRPr lang="zh-CN" altLang="en-US"/>
        </a:p>
      </dgm:t>
    </dgm:pt>
    <dgm:pt modelId="{FC7B184B-8CC2-42CC-957D-E866B8455AA5}">
      <dgm:prSet phldrT="[文本]" custT="1"/>
      <dgm:spPr/>
      <dgm:t>
        <a:bodyPr/>
        <a:lstStyle/>
        <a:p>
          <a:pPr>
            <a:spcAft>
              <a:spcPts val="0"/>
            </a:spcAft>
          </a:pPr>
          <a:r>
            <a:rPr lang="zh-CN" altLang="en-US" sz="2000" b="1" dirty="0" smtClean="0">
              <a:solidFill>
                <a:schemeClr val="accent1"/>
              </a:solidFill>
              <a:latin typeface="+mn-ea"/>
              <a:ea typeface="+mn-ea"/>
            </a:rPr>
            <a:t>分解各项表格内容</a:t>
          </a:r>
          <a:endParaRPr lang="zh-CN" altLang="en-US" sz="2000" b="1" dirty="0">
            <a:solidFill>
              <a:schemeClr val="accent1"/>
            </a:solidFill>
            <a:latin typeface="+mn-ea"/>
            <a:ea typeface="+mn-ea"/>
          </a:endParaRPr>
        </a:p>
      </dgm:t>
    </dgm:pt>
    <dgm:pt modelId="{530B3C23-9DC9-4F12-A565-E904E0C4743E}" type="sibTrans" cxnId="{1A61F1D4-2CE8-498A-ABF6-681712184936}">
      <dgm:prSet/>
      <dgm:spPr/>
      <dgm:t>
        <a:bodyPr/>
        <a:lstStyle/>
        <a:p>
          <a:endParaRPr lang="zh-CN" altLang="en-US"/>
        </a:p>
      </dgm:t>
    </dgm:pt>
    <dgm:pt modelId="{60611498-C674-497B-857A-516BF392EC10}" type="parTrans" cxnId="{1A61F1D4-2CE8-498A-ABF6-681712184936}">
      <dgm:prSet/>
      <dgm:spPr/>
      <dgm:t>
        <a:bodyPr/>
        <a:lstStyle/>
        <a:p>
          <a:endParaRPr lang="zh-CN" altLang="en-US"/>
        </a:p>
      </dgm:t>
    </dgm:pt>
    <dgm:pt modelId="{332C99C3-C493-434B-AC2D-52318DD24100}">
      <dgm:prSet phldrT="[文本]" custT="1"/>
      <dgm:spPr/>
      <dgm:t>
        <a:bodyPr/>
        <a:lstStyle/>
        <a:p>
          <a:pPr>
            <a:spcAft>
              <a:spcPts val="0"/>
            </a:spcAft>
          </a:pPr>
          <a:r>
            <a:rPr lang="zh-CN" altLang="en-US" sz="2000" b="1" dirty="0" smtClean="0">
              <a:solidFill>
                <a:schemeClr val="accent1"/>
              </a:solidFill>
              <a:latin typeface="+mn-ea"/>
              <a:ea typeface="+mn-ea"/>
            </a:rPr>
            <a:t>明确</a:t>
          </a:r>
          <a:endParaRPr lang="en-US" altLang="zh-CN" sz="2000" b="1" dirty="0" smtClean="0">
            <a:solidFill>
              <a:schemeClr val="accent1"/>
            </a:solidFill>
            <a:latin typeface="+mn-ea"/>
            <a:ea typeface="+mn-ea"/>
          </a:endParaRPr>
        </a:p>
        <a:p>
          <a:pPr>
            <a:spcAft>
              <a:spcPts val="0"/>
            </a:spcAft>
          </a:pPr>
          <a:r>
            <a:rPr lang="zh-CN" altLang="en-US" sz="2000" b="1" dirty="0" smtClean="0">
              <a:solidFill>
                <a:schemeClr val="accent1"/>
              </a:solidFill>
              <a:latin typeface="+mn-ea"/>
              <a:ea typeface="+mn-ea"/>
            </a:rPr>
            <a:t>责任部门</a:t>
          </a:r>
          <a:endParaRPr lang="zh-CN" altLang="en-US" sz="2000" b="1" dirty="0">
            <a:solidFill>
              <a:schemeClr val="accent1"/>
            </a:solidFill>
            <a:latin typeface="+mn-ea"/>
            <a:ea typeface="+mn-ea"/>
          </a:endParaRPr>
        </a:p>
      </dgm:t>
    </dgm:pt>
    <dgm:pt modelId="{FF412D99-C899-4EB4-837E-DAA196217DE9}" type="parTrans" cxnId="{D7C1144C-251E-43E6-951B-3F99BE78A466}">
      <dgm:prSet/>
      <dgm:spPr/>
      <dgm:t>
        <a:bodyPr/>
        <a:lstStyle/>
        <a:p>
          <a:endParaRPr lang="zh-CN" altLang="en-US"/>
        </a:p>
      </dgm:t>
    </dgm:pt>
    <dgm:pt modelId="{98AD5A60-5F31-44D6-BA87-BB47D4FA234D}" type="sibTrans" cxnId="{D7C1144C-251E-43E6-951B-3F99BE78A466}">
      <dgm:prSet/>
      <dgm:spPr/>
      <dgm:t>
        <a:bodyPr/>
        <a:lstStyle/>
        <a:p>
          <a:endParaRPr lang="zh-CN" altLang="en-US"/>
        </a:p>
      </dgm:t>
    </dgm:pt>
    <dgm:pt modelId="{A25F30D3-48C9-4FC2-AD85-846F0C7E2F83}">
      <dgm:prSet phldrT="[文本]" custT="1"/>
      <dgm:spPr/>
      <dgm:t>
        <a:bodyPr/>
        <a:lstStyle/>
        <a:p>
          <a:pPr>
            <a:spcAft>
              <a:spcPts val="0"/>
            </a:spcAft>
          </a:pPr>
          <a:r>
            <a:rPr lang="zh-CN" altLang="en-US" sz="2000" b="1" dirty="0" smtClean="0">
              <a:solidFill>
                <a:schemeClr val="accent1"/>
              </a:solidFill>
              <a:latin typeface="+mn-ea"/>
              <a:ea typeface="+mn-ea"/>
            </a:rPr>
            <a:t>系统使用</a:t>
          </a:r>
          <a:endParaRPr lang="en-US" altLang="zh-CN" sz="2000" b="1" dirty="0" smtClean="0">
            <a:solidFill>
              <a:schemeClr val="accent1"/>
            </a:solidFill>
            <a:latin typeface="+mn-ea"/>
            <a:ea typeface="+mn-ea"/>
          </a:endParaRPr>
        </a:p>
        <a:p>
          <a:pPr>
            <a:spcAft>
              <a:spcPts val="0"/>
            </a:spcAft>
          </a:pPr>
          <a:r>
            <a:rPr lang="zh-CN" altLang="en-US" sz="2000" b="1" dirty="0" smtClean="0">
              <a:solidFill>
                <a:schemeClr val="accent1"/>
              </a:solidFill>
              <a:latin typeface="+mn-ea"/>
              <a:ea typeface="+mn-ea"/>
            </a:rPr>
            <a:t>培训</a:t>
          </a:r>
          <a:endParaRPr lang="zh-CN" altLang="en-US" sz="2000" b="1" dirty="0">
            <a:solidFill>
              <a:schemeClr val="accent1"/>
            </a:solidFill>
            <a:latin typeface="+mn-ea"/>
            <a:ea typeface="+mn-ea"/>
          </a:endParaRPr>
        </a:p>
      </dgm:t>
    </dgm:pt>
    <dgm:pt modelId="{5AA773A5-1CD5-41AA-B0B4-4FB1FE325E29}" type="parTrans" cxnId="{D696C320-9F10-44D2-82E4-8F9DF4BABE6E}">
      <dgm:prSet/>
      <dgm:spPr/>
      <dgm:t>
        <a:bodyPr/>
        <a:lstStyle/>
        <a:p>
          <a:endParaRPr lang="zh-CN" altLang="en-US"/>
        </a:p>
      </dgm:t>
    </dgm:pt>
    <dgm:pt modelId="{47699F5C-43D3-47F2-A86C-1651AA77A344}" type="sibTrans" cxnId="{D696C320-9F10-44D2-82E4-8F9DF4BABE6E}">
      <dgm:prSet/>
      <dgm:spPr/>
      <dgm:t>
        <a:bodyPr/>
        <a:lstStyle/>
        <a:p>
          <a:endParaRPr lang="zh-CN" altLang="en-US"/>
        </a:p>
      </dgm:t>
    </dgm:pt>
    <dgm:pt modelId="{CFC6D8A8-B8A3-426B-832C-2228C7E65393}">
      <dgm:prSet phldrT="[文本]" custT="1"/>
      <dgm:spPr/>
      <dgm:t>
        <a:bodyPr/>
        <a:lstStyle/>
        <a:p>
          <a:pPr>
            <a:spcAft>
              <a:spcPts val="0"/>
            </a:spcAft>
          </a:pPr>
          <a:r>
            <a:rPr lang="zh-CN" altLang="en-US" sz="2000" b="1" dirty="0" smtClean="0">
              <a:solidFill>
                <a:schemeClr val="accent1"/>
              </a:solidFill>
              <a:latin typeface="+mn-ea"/>
              <a:ea typeface="+mn-ea"/>
            </a:rPr>
            <a:t>监督采集</a:t>
          </a:r>
          <a:endParaRPr lang="en-US" altLang="zh-CN" sz="2000" b="1" dirty="0" smtClean="0">
            <a:solidFill>
              <a:schemeClr val="accent1"/>
            </a:solidFill>
            <a:latin typeface="+mn-ea"/>
            <a:ea typeface="+mn-ea"/>
          </a:endParaRPr>
        </a:p>
        <a:p>
          <a:pPr>
            <a:spcAft>
              <a:spcPts val="0"/>
            </a:spcAft>
          </a:pPr>
          <a:r>
            <a:rPr lang="zh-CN" altLang="en-US" sz="2000" b="1" dirty="0" smtClean="0">
              <a:solidFill>
                <a:schemeClr val="accent1"/>
              </a:solidFill>
              <a:latin typeface="+mn-ea"/>
              <a:ea typeface="+mn-ea"/>
            </a:rPr>
            <a:t>工作</a:t>
          </a:r>
          <a:endParaRPr lang="zh-CN" altLang="en-US" sz="2000" b="1" dirty="0">
            <a:solidFill>
              <a:schemeClr val="accent1"/>
            </a:solidFill>
            <a:latin typeface="+mn-ea"/>
            <a:ea typeface="+mn-ea"/>
          </a:endParaRPr>
        </a:p>
      </dgm:t>
    </dgm:pt>
    <dgm:pt modelId="{4BAF1EAC-4C1A-4626-A6E8-73831DB90140}" type="sibTrans" cxnId="{FF85A7FE-31DC-462D-A2DB-EAB40211D39A}">
      <dgm:prSet/>
      <dgm:spPr/>
      <dgm:t>
        <a:bodyPr/>
        <a:lstStyle/>
        <a:p>
          <a:endParaRPr lang="zh-CN" altLang="en-US"/>
        </a:p>
      </dgm:t>
    </dgm:pt>
    <dgm:pt modelId="{4B10D57F-DB91-4C44-ADBA-18F0516195B7}" type="parTrans" cxnId="{FF85A7FE-31DC-462D-A2DB-EAB40211D39A}">
      <dgm:prSet/>
      <dgm:spPr/>
      <dgm:t>
        <a:bodyPr/>
        <a:lstStyle/>
        <a:p>
          <a:endParaRPr lang="zh-CN" altLang="en-US"/>
        </a:p>
      </dgm:t>
    </dgm:pt>
    <dgm:pt modelId="{D3B100F0-41B5-4F36-82D5-AD611AD29A82}" type="pres">
      <dgm:prSet presAssocID="{0B8A19A4-49D4-44DB-9048-6782E3FE7619}" presName="Name0" presStyleCnt="0">
        <dgm:presLayoutVars>
          <dgm:chPref val="3"/>
          <dgm:dir/>
          <dgm:animLvl val="lvl"/>
          <dgm:resizeHandles/>
        </dgm:presLayoutVars>
      </dgm:prSet>
      <dgm:spPr/>
      <dgm:t>
        <a:bodyPr/>
        <a:lstStyle/>
        <a:p>
          <a:endParaRPr lang="zh-CN" altLang="en-US"/>
        </a:p>
      </dgm:t>
    </dgm:pt>
    <dgm:pt modelId="{126A340A-5833-4838-B470-A91D184163A2}" type="pres">
      <dgm:prSet presAssocID="{FE268586-E8A5-47E9-87C3-BBF363E23CE7}" presName="horFlow" presStyleCnt="0"/>
      <dgm:spPr/>
    </dgm:pt>
    <dgm:pt modelId="{AE1CB670-B8A6-4E85-B4FD-C3A995BA6EB2}" type="pres">
      <dgm:prSet presAssocID="{FE268586-E8A5-47E9-87C3-BBF363E23CE7}" presName="bigChev" presStyleLbl="node1" presStyleIdx="0" presStyleCnt="3"/>
      <dgm:spPr/>
      <dgm:t>
        <a:bodyPr/>
        <a:lstStyle/>
        <a:p>
          <a:endParaRPr lang="zh-CN" altLang="en-US"/>
        </a:p>
      </dgm:t>
    </dgm:pt>
    <dgm:pt modelId="{B1F18BCF-E8C3-4241-B6A3-13BEA8E67F3A}" type="pres">
      <dgm:prSet presAssocID="{A9B7DB9E-41C2-4BF6-B4F3-8831081EC251}" presName="parTrans" presStyleCnt="0"/>
      <dgm:spPr/>
    </dgm:pt>
    <dgm:pt modelId="{1E20E640-C3DC-4218-8B87-F3DE98CED2DD}" type="pres">
      <dgm:prSet presAssocID="{0CEB9579-3F08-474A-9E76-83A177CA72B6}" presName="node" presStyleLbl="alignAccFollowNode1" presStyleIdx="0" presStyleCnt="9">
        <dgm:presLayoutVars>
          <dgm:bulletEnabled val="1"/>
        </dgm:presLayoutVars>
      </dgm:prSet>
      <dgm:spPr/>
      <dgm:t>
        <a:bodyPr/>
        <a:lstStyle/>
        <a:p>
          <a:endParaRPr lang="zh-CN" altLang="en-US"/>
        </a:p>
      </dgm:t>
    </dgm:pt>
    <dgm:pt modelId="{51842F57-ACEC-452C-B355-7621FBAA3098}" type="pres">
      <dgm:prSet presAssocID="{77113790-D3F2-418E-8BA1-D039A74DF90E}" presName="sibTrans" presStyleCnt="0"/>
      <dgm:spPr/>
    </dgm:pt>
    <dgm:pt modelId="{E373FE15-E30D-4C45-9287-9C32A803C700}" type="pres">
      <dgm:prSet presAssocID="{FC7B184B-8CC2-42CC-957D-E866B8455AA5}" presName="node" presStyleLbl="alignAccFollowNode1" presStyleIdx="1" presStyleCnt="9">
        <dgm:presLayoutVars>
          <dgm:bulletEnabled val="1"/>
        </dgm:presLayoutVars>
      </dgm:prSet>
      <dgm:spPr/>
      <dgm:t>
        <a:bodyPr/>
        <a:lstStyle/>
        <a:p>
          <a:endParaRPr lang="zh-CN" altLang="en-US"/>
        </a:p>
      </dgm:t>
    </dgm:pt>
    <dgm:pt modelId="{B61C0BAF-A406-4EE1-9268-525C1E9D23E0}" type="pres">
      <dgm:prSet presAssocID="{530B3C23-9DC9-4F12-A565-E904E0C4743E}" presName="sibTrans" presStyleCnt="0"/>
      <dgm:spPr/>
    </dgm:pt>
    <dgm:pt modelId="{36FFC16D-C5FC-4F1B-8146-A4E3DA9563EF}" type="pres">
      <dgm:prSet presAssocID="{332C99C3-C493-434B-AC2D-52318DD24100}" presName="node" presStyleLbl="alignAccFollowNode1" presStyleIdx="2" presStyleCnt="9">
        <dgm:presLayoutVars>
          <dgm:bulletEnabled val="1"/>
        </dgm:presLayoutVars>
      </dgm:prSet>
      <dgm:spPr/>
      <dgm:t>
        <a:bodyPr/>
        <a:lstStyle/>
        <a:p>
          <a:endParaRPr lang="zh-CN" altLang="en-US"/>
        </a:p>
      </dgm:t>
    </dgm:pt>
    <dgm:pt modelId="{786389CE-BAED-489A-B9DD-CF94347B5F81}" type="pres">
      <dgm:prSet presAssocID="{FE268586-E8A5-47E9-87C3-BBF363E23CE7}" presName="vSp" presStyleCnt="0"/>
      <dgm:spPr/>
    </dgm:pt>
    <dgm:pt modelId="{F94AB176-21CC-48EB-9591-B4640ABE81BC}" type="pres">
      <dgm:prSet presAssocID="{8F1E88AE-E27B-4B17-83E6-41C37939166F}" presName="horFlow" presStyleCnt="0"/>
      <dgm:spPr/>
    </dgm:pt>
    <dgm:pt modelId="{9799AD29-35E6-460E-9F01-B908ACD77B11}" type="pres">
      <dgm:prSet presAssocID="{8F1E88AE-E27B-4B17-83E6-41C37939166F}" presName="bigChev" presStyleLbl="node1" presStyleIdx="1" presStyleCnt="3"/>
      <dgm:spPr/>
      <dgm:t>
        <a:bodyPr/>
        <a:lstStyle/>
        <a:p>
          <a:endParaRPr lang="zh-CN" altLang="en-US"/>
        </a:p>
      </dgm:t>
    </dgm:pt>
    <dgm:pt modelId="{DB5B3B01-22AE-42E8-A81E-C4D1D096E20A}" type="pres">
      <dgm:prSet presAssocID="{5C4BF582-2D63-4CB9-92B8-9C06E6F0D747}" presName="parTrans" presStyleCnt="0"/>
      <dgm:spPr/>
    </dgm:pt>
    <dgm:pt modelId="{1ED4CEC9-730B-44CF-8257-7CAEC0DA02B0}" type="pres">
      <dgm:prSet presAssocID="{EBD36459-7D18-49BB-B4FF-C5894CF431B0}" presName="node" presStyleLbl="alignAccFollowNode1" presStyleIdx="3" presStyleCnt="9">
        <dgm:presLayoutVars>
          <dgm:bulletEnabled val="1"/>
        </dgm:presLayoutVars>
      </dgm:prSet>
      <dgm:spPr/>
      <dgm:t>
        <a:bodyPr/>
        <a:lstStyle/>
        <a:p>
          <a:endParaRPr lang="zh-CN" altLang="en-US"/>
        </a:p>
      </dgm:t>
    </dgm:pt>
    <dgm:pt modelId="{88D9F2F7-D476-4B34-ACEF-62F4C4F5BEDB}" type="pres">
      <dgm:prSet presAssocID="{A15C6A82-A1E1-486D-8B58-BD3F39CED95B}" presName="sibTrans" presStyleCnt="0"/>
      <dgm:spPr/>
    </dgm:pt>
    <dgm:pt modelId="{50DA6596-4CDF-4236-824E-80A01FACACA8}" type="pres">
      <dgm:prSet presAssocID="{7F6072CB-70F8-4BA5-9854-44E696F97E7E}" presName="node" presStyleLbl="alignAccFollowNode1" presStyleIdx="4" presStyleCnt="9">
        <dgm:presLayoutVars>
          <dgm:bulletEnabled val="1"/>
        </dgm:presLayoutVars>
      </dgm:prSet>
      <dgm:spPr/>
      <dgm:t>
        <a:bodyPr/>
        <a:lstStyle/>
        <a:p>
          <a:endParaRPr lang="zh-CN" altLang="en-US"/>
        </a:p>
      </dgm:t>
    </dgm:pt>
    <dgm:pt modelId="{A7D779BE-DF24-43AE-97AA-23C2CCEC3906}" type="pres">
      <dgm:prSet presAssocID="{46410822-03D5-4221-8BC7-59E30588D3E5}" presName="sibTrans" presStyleCnt="0"/>
      <dgm:spPr/>
    </dgm:pt>
    <dgm:pt modelId="{7AF1AB2C-125E-4CB3-9126-DE21733C66FA}" type="pres">
      <dgm:prSet presAssocID="{A25F30D3-48C9-4FC2-AD85-846F0C7E2F83}" presName="node" presStyleLbl="alignAccFollowNode1" presStyleIdx="5" presStyleCnt="9">
        <dgm:presLayoutVars>
          <dgm:bulletEnabled val="1"/>
        </dgm:presLayoutVars>
      </dgm:prSet>
      <dgm:spPr/>
      <dgm:t>
        <a:bodyPr/>
        <a:lstStyle/>
        <a:p>
          <a:endParaRPr lang="zh-CN" altLang="en-US"/>
        </a:p>
      </dgm:t>
    </dgm:pt>
    <dgm:pt modelId="{C08A7FA3-B453-4D72-A8EE-265D48EFE9B6}" type="pres">
      <dgm:prSet presAssocID="{8F1E88AE-E27B-4B17-83E6-41C37939166F}" presName="vSp" presStyleCnt="0"/>
      <dgm:spPr/>
    </dgm:pt>
    <dgm:pt modelId="{4102FC6D-8CF4-4AFB-80E2-2024348C92C3}" type="pres">
      <dgm:prSet presAssocID="{E74ACC18-D232-443D-9C42-8E9E0EBD8018}" presName="horFlow" presStyleCnt="0"/>
      <dgm:spPr/>
    </dgm:pt>
    <dgm:pt modelId="{9ADA3700-FA3D-4B58-B24B-1EA1AA9DCF45}" type="pres">
      <dgm:prSet presAssocID="{E74ACC18-D232-443D-9C42-8E9E0EBD8018}" presName="bigChev" presStyleLbl="node1" presStyleIdx="2" presStyleCnt="3"/>
      <dgm:spPr/>
      <dgm:t>
        <a:bodyPr/>
        <a:lstStyle/>
        <a:p>
          <a:endParaRPr lang="zh-CN" altLang="en-US"/>
        </a:p>
      </dgm:t>
    </dgm:pt>
    <dgm:pt modelId="{451AED42-6129-4733-A827-8F6F197D5D13}" type="pres">
      <dgm:prSet presAssocID="{AB1974D8-6371-4C13-BC3F-4812C46B89E8}" presName="parTrans" presStyleCnt="0"/>
      <dgm:spPr/>
    </dgm:pt>
    <dgm:pt modelId="{151B2702-D7C5-41BC-B3A3-6339B5FC0F74}" type="pres">
      <dgm:prSet presAssocID="{4E75DE43-E32E-4AFD-AB21-4A02542F9482}" presName="node" presStyleLbl="alignAccFollowNode1" presStyleIdx="6" presStyleCnt="9">
        <dgm:presLayoutVars>
          <dgm:bulletEnabled val="1"/>
        </dgm:presLayoutVars>
      </dgm:prSet>
      <dgm:spPr/>
      <dgm:t>
        <a:bodyPr/>
        <a:lstStyle/>
        <a:p>
          <a:endParaRPr lang="zh-CN" altLang="en-US"/>
        </a:p>
      </dgm:t>
    </dgm:pt>
    <dgm:pt modelId="{2ACFAEEE-4817-4CA0-9D99-ACF872E51261}" type="pres">
      <dgm:prSet presAssocID="{2C3835F7-A26F-4C76-9B41-1057635EC671}" presName="sibTrans" presStyleCnt="0"/>
      <dgm:spPr/>
    </dgm:pt>
    <dgm:pt modelId="{8452CC22-7182-4BA2-9944-35A114F56EFF}" type="pres">
      <dgm:prSet presAssocID="{B9C60A1F-CAFF-4BDA-9E97-D37FA115DC9E}" presName="node" presStyleLbl="alignAccFollowNode1" presStyleIdx="7" presStyleCnt="9">
        <dgm:presLayoutVars>
          <dgm:bulletEnabled val="1"/>
        </dgm:presLayoutVars>
      </dgm:prSet>
      <dgm:spPr/>
      <dgm:t>
        <a:bodyPr/>
        <a:lstStyle/>
        <a:p>
          <a:endParaRPr lang="zh-CN" altLang="en-US"/>
        </a:p>
      </dgm:t>
    </dgm:pt>
    <dgm:pt modelId="{F4D81B4D-5A0A-488E-A9CB-E566A3FB94C0}" type="pres">
      <dgm:prSet presAssocID="{9328CE8A-D619-4710-8AC8-89EACBFD45E4}" presName="sibTrans" presStyleCnt="0"/>
      <dgm:spPr/>
    </dgm:pt>
    <dgm:pt modelId="{D2817738-A8FF-4BED-934F-8CF7601DBB5F}" type="pres">
      <dgm:prSet presAssocID="{CFC6D8A8-B8A3-426B-832C-2228C7E65393}" presName="node" presStyleLbl="alignAccFollowNode1" presStyleIdx="8" presStyleCnt="9">
        <dgm:presLayoutVars>
          <dgm:bulletEnabled val="1"/>
        </dgm:presLayoutVars>
      </dgm:prSet>
      <dgm:spPr/>
      <dgm:t>
        <a:bodyPr/>
        <a:lstStyle/>
        <a:p>
          <a:endParaRPr lang="zh-CN" altLang="en-US"/>
        </a:p>
      </dgm:t>
    </dgm:pt>
  </dgm:ptLst>
  <dgm:cxnLst>
    <dgm:cxn modelId="{05A166A6-10C5-42BB-BD16-5EBDB4EB0404}" type="presOf" srcId="{7F6072CB-70F8-4BA5-9854-44E696F97E7E}" destId="{50DA6596-4CDF-4236-824E-80A01FACACA8}" srcOrd="0" destOrd="0" presId="urn:microsoft.com/office/officeart/2005/8/layout/lProcess3"/>
    <dgm:cxn modelId="{7940457E-5125-4ADC-95F7-FB58AE1D7DD6}" srcId="{8F1E88AE-E27B-4B17-83E6-41C37939166F}" destId="{7F6072CB-70F8-4BA5-9854-44E696F97E7E}" srcOrd="1" destOrd="0" parTransId="{E8BF4350-7B79-4ECC-A129-26A1FB064CEC}" sibTransId="{46410822-03D5-4221-8BC7-59E30588D3E5}"/>
    <dgm:cxn modelId="{26EAC6A2-6F49-4823-B497-9220953F2FE3}" type="presOf" srcId="{CFC6D8A8-B8A3-426B-832C-2228C7E65393}" destId="{D2817738-A8FF-4BED-934F-8CF7601DBB5F}" srcOrd="0" destOrd="0" presId="urn:microsoft.com/office/officeart/2005/8/layout/lProcess3"/>
    <dgm:cxn modelId="{7F1CA514-D045-4F06-9530-1556D118C801}" srcId="{0B8A19A4-49D4-44DB-9048-6782E3FE7619}" destId="{E74ACC18-D232-443D-9C42-8E9E0EBD8018}" srcOrd="2" destOrd="0" parTransId="{06890E8B-3493-428D-A95D-EBFE23E34EA6}" sibTransId="{191862D4-737D-433A-BD8D-A1F8CCF887D8}"/>
    <dgm:cxn modelId="{1A61F1D4-2CE8-498A-ABF6-681712184936}" srcId="{FE268586-E8A5-47E9-87C3-BBF363E23CE7}" destId="{FC7B184B-8CC2-42CC-957D-E866B8455AA5}" srcOrd="1" destOrd="0" parTransId="{60611498-C674-497B-857A-516BF392EC10}" sibTransId="{530B3C23-9DC9-4F12-A565-E904E0C4743E}"/>
    <dgm:cxn modelId="{60F33143-1D8F-40DD-9894-52A1FD2AD807}" type="presOf" srcId="{EBD36459-7D18-49BB-B4FF-C5894CF431B0}" destId="{1ED4CEC9-730B-44CF-8257-7CAEC0DA02B0}" srcOrd="0" destOrd="0" presId="urn:microsoft.com/office/officeart/2005/8/layout/lProcess3"/>
    <dgm:cxn modelId="{61C60DD0-761B-4803-9795-A937DA075A08}" type="presOf" srcId="{0CEB9579-3F08-474A-9E76-83A177CA72B6}" destId="{1E20E640-C3DC-4218-8B87-F3DE98CED2DD}" srcOrd="0" destOrd="0" presId="urn:microsoft.com/office/officeart/2005/8/layout/lProcess3"/>
    <dgm:cxn modelId="{0C7BF6AC-2489-4BAA-B5CF-FDC8C17D522C}" srcId="{FE268586-E8A5-47E9-87C3-BBF363E23CE7}" destId="{0CEB9579-3F08-474A-9E76-83A177CA72B6}" srcOrd="0" destOrd="0" parTransId="{A9B7DB9E-41C2-4BF6-B4F3-8831081EC251}" sibTransId="{77113790-D3F2-418E-8BA1-D039A74DF90E}"/>
    <dgm:cxn modelId="{8098C35F-ECF0-4EAB-BFBB-51B93C217AA9}" type="presOf" srcId="{4E75DE43-E32E-4AFD-AB21-4A02542F9482}" destId="{151B2702-D7C5-41BC-B3A3-6339B5FC0F74}" srcOrd="0" destOrd="0" presId="urn:microsoft.com/office/officeart/2005/8/layout/lProcess3"/>
    <dgm:cxn modelId="{8EA08F04-6E87-4356-96DD-8B45F99C7273}" type="presOf" srcId="{E74ACC18-D232-443D-9C42-8E9E0EBD8018}" destId="{9ADA3700-FA3D-4B58-B24B-1EA1AA9DCF45}" srcOrd="0" destOrd="0" presId="urn:microsoft.com/office/officeart/2005/8/layout/lProcess3"/>
    <dgm:cxn modelId="{5E416888-EB6E-491C-ADAB-9BC2D6683F72}" type="presOf" srcId="{8F1E88AE-E27B-4B17-83E6-41C37939166F}" destId="{9799AD29-35E6-460E-9F01-B908ACD77B11}" srcOrd="0" destOrd="0" presId="urn:microsoft.com/office/officeart/2005/8/layout/lProcess3"/>
    <dgm:cxn modelId="{49214915-8756-4739-A3E1-2084A5781D4F}" srcId="{E74ACC18-D232-443D-9C42-8E9E0EBD8018}" destId="{B9C60A1F-CAFF-4BDA-9E97-D37FA115DC9E}" srcOrd="1" destOrd="0" parTransId="{23D9F09D-BE4A-402B-9522-5950741A9898}" sibTransId="{9328CE8A-D619-4710-8AC8-89EACBFD45E4}"/>
    <dgm:cxn modelId="{54DEA6D7-DDAB-4984-BFB7-57305054B74C}" srcId="{0B8A19A4-49D4-44DB-9048-6782E3FE7619}" destId="{8F1E88AE-E27B-4B17-83E6-41C37939166F}" srcOrd="1" destOrd="0" parTransId="{80DC3636-84D6-4439-A662-B83D2866717B}" sibTransId="{AF44CE87-4AF3-4E40-8982-3DF326F0B230}"/>
    <dgm:cxn modelId="{A2C1DFD6-3E2D-45B0-87A5-3FB2A8FC93A0}" srcId="{0B8A19A4-49D4-44DB-9048-6782E3FE7619}" destId="{FE268586-E8A5-47E9-87C3-BBF363E23CE7}" srcOrd="0" destOrd="0" parTransId="{E7D62E76-6D11-4526-A71D-A8A16F702FAD}" sibTransId="{C4295F2F-6CC2-4904-A6D3-30578BE62E77}"/>
    <dgm:cxn modelId="{4A2CAD6C-6F5D-4069-BB5E-CD5917A63524}" type="presOf" srcId="{B9C60A1F-CAFF-4BDA-9E97-D37FA115DC9E}" destId="{8452CC22-7182-4BA2-9944-35A114F56EFF}" srcOrd="0" destOrd="0" presId="urn:microsoft.com/office/officeart/2005/8/layout/lProcess3"/>
    <dgm:cxn modelId="{2108C310-38D4-47D6-BACD-79D71051545D}" type="presOf" srcId="{FC7B184B-8CC2-42CC-957D-E866B8455AA5}" destId="{E373FE15-E30D-4C45-9287-9C32A803C700}" srcOrd="0" destOrd="0" presId="urn:microsoft.com/office/officeart/2005/8/layout/lProcess3"/>
    <dgm:cxn modelId="{FF85A7FE-31DC-462D-A2DB-EAB40211D39A}" srcId="{E74ACC18-D232-443D-9C42-8E9E0EBD8018}" destId="{CFC6D8A8-B8A3-426B-832C-2228C7E65393}" srcOrd="2" destOrd="0" parTransId="{4B10D57F-DB91-4C44-ADBA-18F0516195B7}" sibTransId="{4BAF1EAC-4C1A-4626-A6E8-73831DB90140}"/>
    <dgm:cxn modelId="{22FE1A65-BED1-4D18-80AD-464AE23976B2}" type="presOf" srcId="{FE268586-E8A5-47E9-87C3-BBF363E23CE7}" destId="{AE1CB670-B8A6-4E85-B4FD-C3A995BA6EB2}" srcOrd="0" destOrd="0" presId="urn:microsoft.com/office/officeart/2005/8/layout/lProcess3"/>
    <dgm:cxn modelId="{959F7E44-F743-4035-8A57-2381384AE55F}" type="presOf" srcId="{0B8A19A4-49D4-44DB-9048-6782E3FE7619}" destId="{D3B100F0-41B5-4F36-82D5-AD611AD29A82}" srcOrd="0" destOrd="0" presId="urn:microsoft.com/office/officeart/2005/8/layout/lProcess3"/>
    <dgm:cxn modelId="{D696C320-9F10-44D2-82E4-8F9DF4BABE6E}" srcId="{8F1E88AE-E27B-4B17-83E6-41C37939166F}" destId="{A25F30D3-48C9-4FC2-AD85-846F0C7E2F83}" srcOrd="2" destOrd="0" parTransId="{5AA773A5-1CD5-41AA-B0B4-4FB1FE325E29}" sibTransId="{47699F5C-43D3-47F2-A86C-1651AA77A344}"/>
    <dgm:cxn modelId="{6B6D399B-12CE-4BBD-9555-8597E97494FD}" srcId="{8F1E88AE-E27B-4B17-83E6-41C37939166F}" destId="{EBD36459-7D18-49BB-B4FF-C5894CF431B0}" srcOrd="0" destOrd="0" parTransId="{5C4BF582-2D63-4CB9-92B8-9C06E6F0D747}" sibTransId="{A15C6A82-A1E1-486D-8B58-BD3F39CED95B}"/>
    <dgm:cxn modelId="{7B8B0408-8433-41D4-AC3F-535745461339}" srcId="{E74ACC18-D232-443D-9C42-8E9E0EBD8018}" destId="{4E75DE43-E32E-4AFD-AB21-4A02542F9482}" srcOrd="0" destOrd="0" parTransId="{AB1974D8-6371-4C13-BC3F-4812C46B89E8}" sibTransId="{2C3835F7-A26F-4C76-9B41-1057635EC671}"/>
    <dgm:cxn modelId="{846A4963-40CE-433D-9215-3AE5A64E01B5}" type="presOf" srcId="{332C99C3-C493-434B-AC2D-52318DD24100}" destId="{36FFC16D-C5FC-4F1B-8146-A4E3DA9563EF}" srcOrd="0" destOrd="0" presId="urn:microsoft.com/office/officeart/2005/8/layout/lProcess3"/>
    <dgm:cxn modelId="{7950FAA5-02AA-4443-9257-E2BAE2FB2A47}" type="presOf" srcId="{A25F30D3-48C9-4FC2-AD85-846F0C7E2F83}" destId="{7AF1AB2C-125E-4CB3-9126-DE21733C66FA}" srcOrd="0" destOrd="0" presId="urn:microsoft.com/office/officeart/2005/8/layout/lProcess3"/>
    <dgm:cxn modelId="{D7C1144C-251E-43E6-951B-3F99BE78A466}" srcId="{FE268586-E8A5-47E9-87C3-BBF363E23CE7}" destId="{332C99C3-C493-434B-AC2D-52318DD24100}" srcOrd="2" destOrd="0" parTransId="{FF412D99-C899-4EB4-837E-DAA196217DE9}" sibTransId="{98AD5A60-5F31-44D6-BA87-BB47D4FA234D}"/>
    <dgm:cxn modelId="{3452727C-E7CC-4CFB-A4FA-AA028083C252}" type="presParOf" srcId="{D3B100F0-41B5-4F36-82D5-AD611AD29A82}" destId="{126A340A-5833-4838-B470-A91D184163A2}" srcOrd="0" destOrd="0" presId="urn:microsoft.com/office/officeart/2005/8/layout/lProcess3"/>
    <dgm:cxn modelId="{757219A6-265D-4E00-BE8A-311689E362DB}" type="presParOf" srcId="{126A340A-5833-4838-B470-A91D184163A2}" destId="{AE1CB670-B8A6-4E85-B4FD-C3A995BA6EB2}" srcOrd="0" destOrd="0" presId="urn:microsoft.com/office/officeart/2005/8/layout/lProcess3"/>
    <dgm:cxn modelId="{66255A83-6ED2-4244-BF25-D81E14F0219C}" type="presParOf" srcId="{126A340A-5833-4838-B470-A91D184163A2}" destId="{B1F18BCF-E8C3-4241-B6A3-13BEA8E67F3A}" srcOrd="1" destOrd="0" presId="urn:microsoft.com/office/officeart/2005/8/layout/lProcess3"/>
    <dgm:cxn modelId="{15BD019F-3968-4643-A752-0D3F75CD8A30}" type="presParOf" srcId="{126A340A-5833-4838-B470-A91D184163A2}" destId="{1E20E640-C3DC-4218-8B87-F3DE98CED2DD}" srcOrd="2" destOrd="0" presId="urn:microsoft.com/office/officeart/2005/8/layout/lProcess3"/>
    <dgm:cxn modelId="{706EB1AC-AC98-425D-86F5-A9BD4B8D3CC3}" type="presParOf" srcId="{126A340A-5833-4838-B470-A91D184163A2}" destId="{51842F57-ACEC-452C-B355-7621FBAA3098}" srcOrd="3" destOrd="0" presId="urn:microsoft.com/office/officeart/2005/8/layout/lProcess3"/>
    <dgm:cxn modelId="{68CC5649-2537-4B8D-9EA3-807D99B86B56}" type="presParOf" srcId="{126A340A-5833-4838-B470-A91D184163A2}" destId="{E373FE15-E30D-4C45-9287-9C32A803C700}" srcOrd="4" destOrd="0" presId="urn:microsoft.com/office/officeart/2005/8/layout/lProcess3"/>
    <dgm:cxn modelId="{3E2B4181-0045-48A2-945A-EB7D8633A365}" type="presParOf" srcId="{126A340A-5833-4838-B470-A91D184163A2}" destId="{B61C0BAF-A406-4EE1-9268-525C1E9D23E0}" srcOrd="5" destOrd="0" presId="urn:microsoft.com/office/officeart/2005/8/layout/lProcess3"/>
    <dgm:cxn modelId="{E5D1E04F-AD71-46FC-A5E0-5B44306FA81A}" type="presParOf" srcId="{126A340A-5833-4838-B470-A91D184163A2}" destId="{36FFC16D-C5FC-4F1B-8146-A4E3DA9563EF}" srcOrd="6" destOrd="0" presId="urn:microsoft.com/office/officeart/2005/8/layout/lProcess3"/>
    <dgm:cxn modelId="{8FDA72A8-96C1-4134-B393-EEF02817E119}" type="presParOf" srcId="{D3B100F0-41B5-4F36-82D5-AD611AD29A82}" destId="{786389CE-BAED-489A-B9DD-CF94347B5F81}" srcOrd="1" destOrd="0" presId="urn:microsoft.com/office/officeart/2005/8/layout/lProcess3"/>
    <dgm:cxn modelId="{078EA71B-721F-4843-BF5D-65ABB3B8111E}" type="presParOf" srcId="{D3B100F0-41B5-4F36-82D5-AD611AD29A82}" destId="{F94AB176-21CC-48EB-9591-B4640ABE81BC}" srcOrd="2" destOrd="0" presId="urn:microsoft.com/office/officeart/2005/8/layout/lProcess3"/>
    <dgm:cxn modelId="{D9584D01-4808-4D75-8E8C-FDAE1DBE274E}" type="presParOf" srcId="{F94AB176-21CC-48EB-9591-B4640ABE81BC}" destId="{9799AD29-35E6-460E-9F01-B908ACD77B11}" srcOrd="0" destOrd="0" presId="urn:microsoft.com/office/officeart/2005/8/layout/lProcess3"/>
    <dgm:cxn modelId="{54078B22-9901-40EF-9650-45FD9F041087}" type="presParOf" srcId="{F94AB176-21CC-48EB-9591-B4640ABE81BC}" destId="{DB5B3B01-22AE-42E8-A81E-C4D1D096E20A}" srcOrd="1" destOrd="0" presId="urn:microsoft.com/office/officeart/2005/8/layout/lProcess3"/>
    <dgm:cxn modelId="{3AAC08F2-A585-4689-B706-E7E19BC323DA}" type="presParOf" srcId="{F94AB176-21CC-48EB-9591-B4640ABE81BC}" destId="{1ED4CEC9-730B-44CF-8257-7CAEC0DA02B0}" srcOrd="2" destOrd="0" presId="urn:microsoft.com/office/officeart/2005/8/layout/lProcess3"/>
    <dgm:cxn modelId="{CF35CFB5-9BD0-47AE-B581-3E3BB0DA7175}" type="presParOf" srcId="{F94AB176-21CC-48EB-9591-B4640ABE81BC}" destId="{88D9F2F7-D476-4B34-ACEF-62F4C4F5BEDB}" srcOrd="3" destOrd="0" presId="urn:microsoft.com/office/officeart/2005/8/layout/lProcess3"/>
    <dgm:cxn modelId="{C034C3A1-E054-4F95-8D6B-6FBFAA99D1A2}" type="presParOf" srcId="{F94AB176-21CC-48EB-9591-B4640ABE81BC}" destId="{50DA6596-4CDF-4236-824E-80A01FACACA8}" srcOrd="4" destOrd="0" presId="urn:microsoft.com/office/officeart/2005/8/layout/lProcess3"/>
    <dgm:cxn modelId="{4D3F84FC-1985-4CCB-A368-7386F5E191FF}" type="presParOf" srcId="{F94AB176-21CC-48EB-9591-B4640ABE81BC}" destId="{A7D779BE-DF24-43AE-97AA-23C2CCEC3906}" srcOrd="5" destOrd="0" presId="urn:microsoft.com/office/officeart/2005/8/layout/lProcess3"/>
    <dgm:cxn modelId="{83A4FF76-32F3-41FD-8B28-D650DD24BDC3}" type="presParOf" srcId="{F94AB176-21CC-48EB-9591-B4640ABE81BC}" destId="{7AF1AB2C-125E-4CB3-9126-DE21733C66FA}" srcOrd="6" destOrd="0" presId="urn:microsoft.com/office/officeart/2005/8/layout/lProcess3"/>
    <dgm:cxn modelId="{10BD1240-F133-4715-991A-F575F1ECA574}" type="presParOf" srcId="{D3B100F0-41B5-4F36-82D5-AD611AD29A82}" destId="{C08A7FA3-B453-4D72-A8EE-265D48EFE9B6}" srcOrd="3" destOrd="0" presId="urn:microsoft.com/office/officeart/2005/8/layout/lProcess3"/>
    <dgm:cxn modelId="{3DF971BE-B7D2-4313-8634-F90D705E8FC9}" type="presParOf" srcId="{D3B100F0-41B5-4F36-82D5-AD611AD29A82}" destId="{4102FC6D-8CF4-4AFB-80E2-2024348C92C3}" srcOrd="4" destOrd="0" presId="urn:microsoft.com/office/officeart/2005/8/layout/lProcess3"/>
    <dgm:cxn modelId="{D352472F-096B-44B3-BC88-6DC16DBC8891}" type="presParOf" srcId="{4102FC6D-8CF4-4AFB-80E2-2024348C92C3}" destId="{9ADA3700-FA3D-4B58-B24B-1EA1AA9DCF45}" srcOrd="0" destOrd="0" presId="urn:microsoft.com/office/officeart/2005/8/layout/lProcess3"/>
    <dgm:cxn modelId="{37E999B9-6F3C-47C2-8EAC-1097CA11B00B}" type="presParOf" srcId="{4102FC6D-8CF4-4AFB-80E2-2024348C92C3}" destId="{451AED42-6129-4733-A827-8F6F197D5D13}" srcOrd="1" destOrd="0" presId="urn:microsoft.com/office/officeart/2005/8/layout/lProcess3"/>
    <dgm:cxn modelId="{D2BDC651-16F3-40EE-A03D-47B5ED65FD31}" type="presParOf" srcId="{4102FC6D-8CF4-4AFB-80E2-2024348C92C3}" destId="{151B2702-D7C5-41BC-B3A3-6339B5FC0F74}" srcOrd="2" destOrd="0" presId="urn:microsoft.com/office/officeart/2005/8/layout/lProcess3"/>
    <dgm:cxn modelId="{76054D5B-741D-4F8D-8AEC-700DC2B54F7A}" type="presParOf" srcId="{4102FC6D-8CF4-4AFB-80E2-2024348C92C3}" destId="{2ACFAEEE-4817-4CA0-9D99-ACF872E51261}" srcOrd="3" destOrd="0" presId="urn:microsoft.com/office/officeart/2005/8/layout/lProcess3"/>
    <dgm:cxn modelId="{5BC12591-A2A0-4C1E-8A8E-791A6A80DF1F}" type="presParOf" srcId="{4102FC6D-8CF4-4AFB-80E2-2024348C92C3}" destId="{8452CC22-7182-4BA2-9944-35A114F56EFF}" srcOrd="4" destOrd="0" presId="urn:microsoft.com/office/officeart/2005/8/layout/lProcess3"/>
    <dgm:cxn modelId="{72AFD56C-0563-4425-A3B8-97BDB3B465F8}" type="presParOf" srcId="{4102FC6D-8CF4-4AFB-80E2-2024348C92C3}" destId="{F4D81B4D-5A0A-488E-A9CB-E566A3FB94C0}" srcOrd="5" destOrd="0" presId="urn:microsoft.com/office/officeart/2005/8/layout/lProcess3"/>
    <dgm:cxn modelId="{B0E42861-59B5-46E6-903A-1C78F3FADB3C}" type="presParOf" srcId="{4102FC6D-8CF4-4AFB-80E2-2024348C92C3}" destId="{D2817738-A8FF-4BED-934F-8CF7601DBB5F}" srcOrd="6"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079551-71F6-2B44-B570-10EEA8DF13FD}">
      <dsp:nvSpPr>
        <dsp:cNvPr id="0" name=""/>
        <dsp:cNvSpPr/>
      </dsp:nvSpPr>
      <dsp:spPr>
        <a:xfrm rot="5400000">
          <a:off x="3121035" y="-1246103"/>
          <a:ext cx="1062226" cy="3558197"/>
        </a:xfrm>
        <a:prstGeom prst="round2Same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zh-CN" altLang="en-US" sz="1800" kern="1200" dirty="0" smtClean="0"/>
            <a:t>采集任务管理</a:t>
          </a:r>
          <a:endParaRPr lang="zh-CN" altLang="en-US" sz="1800" kern="1200" dirty="0"/>
        </a:p>
        <a:p>
          <a:pPr marL="171450" lvl="1" indent="-171450" algn="l" defTabSz="800100">
            <a:lnSpc>
              <a:spcPct val="90000"/>
            </a:lnSpc>
            <a:spcBef>
              <a:spcPct val="0"/>
            </a:spcBef>
            <a:spcAft>
              <a:spcPct val="15000"/>
            </a:spcAft>
            <a:buChar char="••"/>
          </a:pPr>
          <a:r>
            <a:rPr lang="zh-CN" altLang="en-US" sz="1800" kern="1200" dirty="0" smtClean="0"/>
            <a:t>管理校级管理员</a:t>
          </a:r>
          <a:endParaRPr lang="zh-CN" altLang="en-US" sz="1400" kern="1200" dirty="0"/>
        </a:p>
      </dsp:txBody>
      <dsp:txXfrm rot="-5400000">
        <a:off x="1873050" y="53736"/>
        <a:ext cx="3506343" cy="958518"/>
      </dsp:txXfrm>
    </dsp:sp>
    <dsp:sp modelId="{68E625D9-5AE9-4B42-B697-DA637701FB84}">
      <dsp:nvSpPr>
        <dsp:cNvPr id="0" name=""/>
        <dsp:cNvSpPr/>
      </dsp:nvSpPr>
      <dsp:spPr>
        <a:xfrm>
          <a:off x="128435" y="14760"/>
          <a:ext cx="1744615" cy="1036467"/>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zh-CN" altLang="en-US" sz="2000" kern="1200" dirty="0" smtClean="0"/>
            <a:t>评估中心</a:t>
          </a:r>
        </a:p>
        <a:p>
          <a:pPr lvl="0" algn="ctr" defTabSz="889000">
            <a:lnSpc>
              <a:spcPct val="90000"/>
            </a:lnSpc>
            <a:spcBef>
              <a:spcPct val="0"/>
            </a:spcBef>
            <a:spcAft>
              <a:spcPct val="35000"/>
            </a:spcAft>
          </a:pPr>
          <a:r>
            <a:rPr lang="zh-CN" altLang="en-US" sz="2000" kern="1200" dirty="0" smtClean="0"/>
            <a:t>管理员</a:t>
          </a:r>
          <a:endParaRPr lang="zh-CN" altLang="en-US" sz="2000" kern="1200" dirty="0"/>
        </a:p>
      </dsp:txBody>
      <dsp:txXfrm>
        <a:off x="179031" y="65356"/>
        <a:ext cx="1643423" cy="935275"/>
      </dsp:txXfrm>
    </dsp:sp>
    <dsp:sp modelId="{A818C67F-6E54-C344-A629-76CC977AB1D6}">
      <dsp:nvSpPr>
        <dsp:cNvPr id="0" name=""/>
        <dsp:cNvSpPr/>
      </dsp:nvSpPr>
      <dsp:spPr>
        <a:xfrm rot="5400000">
          <a:off x="3092494" y="-117488"/>
          <a:ext cx="1062226" cy="3558197"/>
        </a:xfrm>
        <a:prstGeom prst="round2Same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endParaRPr lang="zh-CN" altLang="en-US" sz="1800" kern="1200" dirty="0"/>
        </a:p>
        <a:p>
          <a:pPr marL="171450" lvl="1" indent="-171450" algn="l" defTabSz="800100">
            <a:lnSpc>
              <a:spcPct val="90000"/>
            </a:lnSpc>
            <a:spcBef>
              <a:spcPct val="0"/>
            </a:spcBef>
            <a:spcAft>
              <a:spcPct val="15000"/>
            </a:spcAft>
            <a:buChar char="••"/>
          </a:pPr>
          <a:r>
            <a:rPr lang="zh-CN" altLang="en-US" sz="1800" kern="1200" dirty="0" smtClean="0"/>
            <a:t>创建并分配校内账户</a:t>
          </a:r>
          <a:endParaRPr lang="zh-CN" altLang="en-US" sz="1800" kern="1200" dirty="0"/>
        </a:p>
        <a:p>
          <a:pPr marL="171450" lvl="1" indent="-171450" algn="l" defTabSz="800100">
            <a:lnSpc>
              <a:spcPct val="90000"/>
            </a:lnSpc>
            <a:spcBef>
              <a:spcPct val="0"/>
            </a:spcBef>
            <a:spcAft>
              <a:spcPct val="15000"/>
            </a:spcAft>
            <a:buChar char="••"/>
          </a:pPr>
          <a:r>
            <a:rPr lang="zh-CN" altLang="en-US" sz="1800" kern="1200" dirty="0" smtClean="0"/>
            <a:t>学校填报数据最终审核及提交</a:t>
          </a:r>
          <a:endParaRPr lang="zh-CN" altLang="en-US" sz="1800" kern="1200" dirty="0"/>
        </a:p>
        <a:p>
          <a:pPr marL="114300" lvl="1" indent="-114300" algn="l" defTabSz="622300">
            <a:lnSpc>
              <a:spcPct val="90000"/>
            </a:lnSpc>
            <a:spcBef>
              <a:spcPct val="0"/>
            </a:spcBef>
            <a:spcAft>
              <a:spcPct val="15000"/>
            </a:spcAft>
            <a:buChar char="••"/>
          </a:pPr>
          <a:endParaRPr lang="zh-CN" altLang="en-US" sz="1400" kern="1200" dirty="0"/>
        </a:p>
      </dsp:txBody>
      <dsp:txXfrm rot="-5400000">
        <a:off x="1844509" y="1182351"/>
        <a:ext cx="3506343" cy="958518"/>
      </dsp:txXfrm>
    </dsp:sp>
    <dsp:sp modelId="{EF22578A-0531-7C42-A99C-60587D6E9DF9}">
      <dsp:nvSpPr>
        <dsp:cNvPr id="0" name=""/>
        <dsp:cNvSpPr/>
      </dsp:nvSpPr>
      <dsp:spPr>
        <a:xfrm>
          <a:off x="128435" y="1145062"/>
          <a:ext cx="1716073" cy="1033094"/>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zh-CN" altLang="en-US" sz="2000" kern="1200" dirty="0" smtClean="0"/>
            <a:t>校级</a:t>
          </a:r>
        </a:p>
        <a:p>
          <a:pPr lvl="0" algn="ctr" defTabSz="889000">
            <a:lnSpc>
              <a:spcPct val="90000"/>
            </a:lnSpc>
            <a:spcBef>
              <a:spcPct val="0"/>
            </a:spcBef>
            <a:spcAft>
              <a:spcPct val="35000"/>
            </a:spcAft>
          </a:pPr>
          <a:r>
            <a:rPr lang="zh-CN" altLang="en-US" sz="2000" kern="1200" dirty="0" smtClean="0"/>
            <a:t>管理员</a:t>
          </a:r>
          <a:endParaRPr lang="zh-CN" altLang="en-US" sz="2000" kern="1200" dirty="0"/>
        </a:p>
      </dsp:txBody>
      <dsp:txXfrm>
        <a:off x="178866" y="1195493"/>
        <a:ext cx="1615211" cy="932232"/>
      </dsp:txXfrm>
    </dsp:sp>
    <dsp:sp modelId="{15E87EB0-F33C-5F40-B764-4F4CF04833A2}">
      <dsp:nvSpPr>
        <dsp:cNvPr id="0" name=""/>
        <dsp:cNvSpPr/>
      </dsp:nvSpPr>
      <dsp:spPr>
        <a:xfrm rot="5400000">
          <a:off x="3121035" y="1026708"/>
          <a:ext cx="1062226" cy="3558197"/>
        </a:xfrm>
        <a:prstGeom prst="round2Same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zh-CN" altLang="en-US" sz="1800" kern="1200" dirty="0" smtClean="0"/>
            <a:t>依据校级管理用户分配表格进行数据</a:t>
          </a:r>
          <a:r>
            <a:rPr lang="zh-CN" altLang="en-US" sz="1800" kern="1200" dirty="0" smtClean="0">
              <a:solidFill>
                <a:srgbClr val="FF0000"/>
              </a:solidFill>
            </a:rPr>
            <a:t>审核</a:t>
          </a:r>
          <a:endParaRPr lang="zh-CN" altLang="en-US" sz="1800" kern="1200" dirty="0"/>
        </a:p>
      </dsp:txBody>
      <dsp:txXfrm rot="-5400000">
        <a:off x="1873050" y="2326547"/>
        <a:ext cx="3506343" cy="958518"/>
      </dsp:txXfrm>
    </dsp:sp>
    <dsp:sp modelId="{2505623D-EE2A-744C-AE39-F7714B690B2E}">
      <dsp:nvSpPr>
        <dsp:cNvPr id="0" name=""/>
        <dsp:cNvSpPr/>
      </dsp:nvSpPr>
      <dsp:spPr>
        <a:xfrm>
          <a:off x="128435" y="2259112"/>
          <a:ext cx="1744615" cy="1093389"/>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zh-CN" altLang="en-US" sz="2000" kern="1200" dirty="0" smtClean="0"/>
            <a:t>校级</a:t>
          </a:r>
        </a:p>
        <a:p>
          <a:pPr lvl="0" algn="ctr" defTabSz="889000">
            <a:lnSpc>
              <a:spcPct val="90000"/>
            </a:lnSpc>
            <a:spcBef>
              <a:spcPct val="0"/>
            </a:spcBef>
            <a:spcAft>
              <a:spcPct val="35000"/>
            </a:spcAft>
          </a:pPr>
          <a:r>
            <a:rPr lang="zh-CN" altLang="en-US" sz="2000" kern="1200" dirty="0" smtClean="0"/>
            <a:t>审核用户</a:t>
          </a:r>
          <a:endParaRPr lang="zh-CN" altLang="en-US" sz="2000" kern="1200" dirty="0"/>
        </a:p>
      </dsp:txBody>
      <dsp:txXfrm>
        <a:off x="181810" y="2312487"/>
        <a:ext cx="1637865" cy="986639"/>
      </dsp:txXfrm>
    </dsp:sp>
    <dsp:sp modelId="{8FC1038C-3EFC-914C-8429-F23D9DFDED7A}">
      <dsp:nvSpPr>
        <dsp:cNvPr id="0" name=""/>
        <dsp:cNvSpPr/>
      </dsp:nvSpPr>
      <dsp:spPr>
        <a:xfrm rot="5400000">
          <a:off x="3102402" y="2176761"/>
          <a:ext cx="1062226" cy="3558197"/>
        </a:xfrm>
        <a:prstGeom prst="round2Same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zh-CN" altLang="en-US" sz="1800" kern="1200" dirty="0" smtClean="0"/>
            <a:t>依据校级管理用户分配表格进行数据</a:t>
          </a:r>
          <a:r>
            <a:rPr lang="zh-CN" altLang="en-US" sz="1800" kern="1200" dirty="0" smtClean="0">
              <a:solidFill>
                <a:srgbClr val="FF0000"/>
              </a:solidFill>
            </a:rPr>
            <a:t>填报</a:t>
          </a:r>
          <a:endParaRPr lang="zh-CN" altLang="en-US" sz="1800" kern="1200" dirty="0"/>
        </a:p>
      </dsp:txBody>
      <dsp:txXfrm rot="-5400000">
        <a:off x="1854417" y="3476600"/>
        <a:ext cx="3506343" cy="958518"/>
      </dsp:txXfrm>
    </dsp:sp>
    <dsp:sp modelId="{1719B093-6038-4646-88DE-E998409C5461}">
      <dsp:nvSpPr>
        <dsp:cNvPr id="0" name=""/>
        <dsp:cNvSpPr/>
      </dsp:nvSpPr>
      <dsp:spPr>
        <a:xfrm>
          <a:off x="128435" y="3418891"/>
          <a:ext cx="1725981" cy="1073937"/>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zh-CN" altLang="en-US" sz="2000" kern="1200" dirty="0" smtClean="0"/>
            <a:t>校级</a:t>
          </a:r>
        </a:p>
        <a:p>
          <a:pPr lvl="0" algn="ctr" defTabSz="889000">
            <a:lnSpc>
              <a:spcPct val="90000"/>
            </a:lnSpc>
            <a:spcBef>
              <a:spcPct val="0"/>
            </a:spcBef>
            <a:spcAft>
              <a:spcPct val="35000"/>
            </a:spcAft>
          </a:pPr>
          <a:r>
            <a:rPr lang="zh-CN" altLang="en-US" sz="2000" kern="1200" dirty="0" smtClean="0"/>
            <a:t>填报用户</a:t>
          </a:r>
          <a:endParaRPr lang="zh-CN" altLang="en-US" sz="2000" kern="1200" dirty="0"/>
        </a:p>
      </dsp:txBody>
      <dsp:txXfrm>
        <a:off x="180860" y="3471316"/>
        <a:ext cx="1621131" cy="969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29761" y="0"/>
            <a:ext cx="2929837" cy="497126"/>
          </a:xfrm>
          <a:prstGeom prst="rect">
            <a:avLst/>
          </a:prstGeom>
        </p:spPr>
        <p:txBody>
          <a:bodyPr vert="horz" lIns="91440" tIns="45720" rIns="91440" bIns="45720" rtlCol="0"/>
          <a:lstStyle>
            <a:lvl1pPr algn="r">
              <a:defRPr sz="1200"/>
            </a:lvl1pPr>
          </a:lstStyle>
          <a:p>
            <a:fld id="{54062459-0257-4DE7-B43A-71ECDC4C2E23}" type="datetimeFigureOut">
              <a:rPr lang="zh-CN" altLang="en-US" smtClean="0"/>
              <a:pPr/>
              <a:t>2017/9/15</a:t>
            </a:fld>
            <a:endParaRPr lang="zh-CN" altLang="en-US"/>
          </a:p>
        </p:txBody>
      </p:sp>
      <p:sp>
        <p:nvSpPr>
          <p:cNvPr id="4" name="页脚占位符 3"/>
          <p:cNvSpPr>
            <a:spLocks noGrp="1"/>
          </p:cNvSpPr>
          <p:nvPr>
            <p:ph type="ftr" sz="quarter" idx="2"/>
          </p:nvPr>
        </p:nvSpPr>
        <p:spPr>
          <a:xfrm>
            <a:off x="0" y="9443662"/>
            <a:ext cx="2929837" cy="497126"/>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29761" y="9443662"/>
            <a:ext cx="2929837" cy="497126"/>
          </a:xfrm>
          <a:prstGeom prst="rect">
            <a:avLst/>
          </a:prstGeom>
        </p:spPr>
        <p:txBody>
          <a:bodyPr vert="horz" lIns="91440" tIns="45720" rIns="91440" bIns="45720" rtlCol="0" anchor="b"/>
          <a:lstStyle>
            <a:lvl1pPr algn="r">
              <a:defRPr sz="1200"/>
            </a:lvl1pPr>
          </a:lstStyle>
          <a:p>
            <a:fld id="{5560CFBF-96C8-400A-9891-A0B5D4228C14}" type="slidenum">
              <a:rPr lang="zh-CN" altLang="en-US" smtClean="0"/>
              <a:pPr/>
              <a:t>‹#›</a:t>
            </a:fld>
            <a:endParaRPr lang="zh-CN" altLang="en-US"/>
          </a:p>
        </p:txBody>
      </p:sp>
    </p:spTree>
    <p:extLst>
      <p:ext uri="{BB962C8B-B14F-4D97-AF65-F5344CB8AC3E}">
        <p14:creationId xmlns:p14="http://schemas.microsoft.com/office/powerpoint/2010/main" val="37364678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29761" y="0"/>
            <a:ext cx="2929837" cy="497126"/>
          </a:xfrm>
          <a:prstGeom prst="rect">
            <a:avLst/>
          </a:prstGeom>
        </p:spPr>
        <p:txBody>
          <a:bodyPr vert="horz" lIns="91440" tIns="45720" rIns="91440" bIns="45720" rtlCol="0"/>
          <a:lstStyle>
            <a:lvl1pPr algn="r">
              <a:defRPr sz="1200"/>
            </a:lvl1pPr>
          </a:lstStyle>
          <a:p>
            <a:fld id="{62A3FBED-6E3A-4D27-919A-7EAD84C0E725}" type="datetimeFigureOut">
              <a:rPr lang="zh-CN" altLang="en-US" smtClean="0"/>
              <a:pPr/>
              <a:t>2017/9/15</a:t>
            </a:fld>
            <a:endParaRPr lang="zh-CN" altLang="en-US"/>
          </a:p>
        </p:txBody>
      </p:sp>
      <p:sp>
        <p:nvSpPr>
          <p:cNvPr id="4" name="幻灯片图像占位符 3"/>
          <p:cNvSpPr>
            <a:spLocks noGrp="1" noRot="1" noChangeAspect="1"/>
          </p:cNvSpPr>
          <p:nvPr>
            <p:ph type="sldImg" idx="2"/>
          </p:nvPr>
        </p:nvSpPr>
        <p:spPr>
          <a:xfrm>
            <a:off x="68263" y="746125"/>
            <a:ext cx="6624637" cy="372745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6117" y="4722694"/>
            <a:ext cx="5408930" cy="4474131"/>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443662"/>
            <a:ext cx="2929837" cy="497126"/>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29761" y="9443662"/>
            <a:ext cx="2929837" cy="497126"/>
          </a:xfrm>
          <a:prstGeom prst="rect">
            <a:avLst/>
          </a:prstGeom>
        </p:spPr>
        <p:txBody>
          <a:bodyPr vert="horz" lIns="91440" tIns="45720" rIns="91440" bIns="45720" rtlCol="0" anchor="b"/>
          <a:lstStyle>
            <a:lvl1pPr algn="r">
              <a:defRPr sz="1200"/>
            </a:lvl1pPr>
          </a:lstStyle>
          <a:p>
            <a:fld id="{5141C624-3EDD-4D30-936D-0B99B3D6F97F}" type="slidenum">
              <a:rPr lang="zh-CN" altLang="en-US" smtClean="0"/>
              <a:pPr/>
              <a:t>‹#›</a:t>
            </a:fld>
            <a:endParaRPr lang="zh-CN" altLang="en-US"/>
          </a:p>
        </p:txBody>
      </p:sp>
    </p:spTree>
    <p:extLst>
      <p:ext uri="{BB962C8B-B14F-4D97-AF65-F5344CB8AC3E}">
        <p14:creationId xmlns:p14="http://schemas.microsoft.com/office/powerpoint/2010/main" val="690337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141C624-3EDD-4D30-936D-0B99B3D6F97F}" type="slidenum">
              <a:rPr lang="zh-CN" altLang="en-US" smtClean="0"/>
              <a:pPr/>
              <a:t>1</a:t>
            </a:fld>
            <a:endParaRPr lang="zh-CN" altLang="en-US"/>
          </a:p>
        </p:txBody>
      </p:sp>
    </p:spTree>
    <p:extLst>
      <p:ext uri="{BB962C8B-B14F-4D97-AF65-F5344CB8AC3E}">
        <p14:creationId xmlns:p14="http://schemas.microsoft.com/office/powerpoint/2010/main" val="3724490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B0E555DE-05BE-4E53-9BED-99036078C693}" type="slidenum">
              <a:rPr lang="zh-CN" altLang="en-US" smtClean="0"/>
              <a:pPr/>
              <a:t>11</a:t>
            </a:fld>
            <a:endParaRPr lang="zh-CN" altLang="en-US"/>
          </a:p>
        </p:txBody>
      </p:sp>
    </p:spTree>
    <p:extLst>
      <p:ext uri="{BB962C8B-B14F-4D97-AF65-F5344CB8AC3E}">
        <p14:creationId xmlns:p14="http://schemas.microsoft.com/office/powerpoint/2010/main" val="32957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B0E555DE-05BE-4E53-9BED-99036078C693}" type="slidenum">
              <a:rPr lang="zh-CN" altLang="en-US" smtClean="0"/>
              <a:pPr/>
              <a:t>12</a:t>
            </a:fld>
            <a:endParaRPr lang="zh-CN" altLang="en-US"/>
          </a:p>
        </p:txBody>
      </p:sp>
    </p:spTree>
    <p:extLst>
      <p:ext uri="{BB962C8B-B14F-4D97-AF65-F5344CB8AC3E}">
        <p14:creationId xmlns:p14="http://schemas.microsoft.com/office/powerpoint/2010/main" val="3439418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B0E555DE-05BE-4E53-9BED-99036078C693}" type="slidenum">
              <a:rPr lang="zh-CN" altLang="en-US" smtClean="0"/>
              <a:pPr/>
              <a:t>13</a:t>
            </a:fld>
            <a:endParaRPr lang="zh-CN" altLang="en-US"/>
          </a:p>
        </p:txBody>
      </p:sp>
    </p:spTree>
    <p:extLst>
      <p:ext uri="{BB962C8B-B14F-4D97-AF65-F5344CB8AC3E}">
        <p14:creationId xmlns:p14="http://schemas.microsoft.com/office/powerpoint/2010/main" val="4170824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B0E555DE-05BE-4E53-9BED-99036078C693}" type="slidenum">
              <a:rPr lang="zh-CN" altLang="en-US" smtClean="0"/>
              <a:pPr/>
              <a:t>14</a:t>
            </a:fld>
            <a:endParaRPr lang="zh-CN" altLang="en-US"/>
          </a:p>
        </p:txBody>
      </p:sp>
    </p:spTree>
    <p:extLst>
      <p:ext uri="{BB962C8B-B14F-4D97-AF65-F5344CB8AC3E}">
        <p14:creationId xmlns:p14="http://schemas.microsoft.com/office/powerpoint/2010/main" val="620310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B0E555DE-05BE-4E53-9BED-99036078C693}" type="slidenum">
              <a:rPr lang="zh-CN" altLang="en-US" smtClean="0"/>
              <a:pPr/>
              <a:t>15</a:t>
            </a:fld>
            <a:endParaRPr lang="zh-CN" altLang="en-US"/>
          </a:p>
        </p:txBody>
      </p:sp>
    </p:spTree>
    <p:extLst>
      <p:ext uri="{BB962C8B-B14F-4D97-AF65-F5344CB8AC3E}">
        <p14:creationId xmlns:p14="http://schemas.microsoft.com/office/powerpoint/2010/main" val="23545641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B0E555DE-05BE-4E53-9BED-99036078C693}" type="slidenum">
              <a:rPr lang="zh-CN" altLang="en-US" smtClean="0"/>
              <a:pPr/>
              <a:t>16</a:t>
            </a:fld>
            <a:endParaRPr lang="zh-CN" altLang="en-US"/>
          </a:p>
        </p:txBody>
      </p:sp>
    </p:spTree>
    <p:extLst>
      <p:ext uri="{BB962C8B-B14F-4D97-AF65-F5344CB8AC3E}">
        <p14:creationId xmlns:p14="http://schemas.microsoft.com/office/powerpoint/2010/main" val="1018006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B0E555DE-05BE-4E53-9BED-99036078C693}" type="slidenum">
              <a:rPr lang="zh-CN" altLang="en-US" smtClean="0"/>
              <a:pPr/>
              <a:t>17</a:t>
            </a:fld>
            <a:endParaRPr lang="zh-CN" altLang="en-US"/>
          </a:p>
        </p:txBody>
      </p:sp>
    </p:spTree>
    <p:extLst>
      <p:ext uri="{BB962C8B-B14F-4D97-AF65-F5344CB8AC3E}">
        <p14:creationId xmlns:p14="http://schemas.microsoft.com/office/powerpoint/2010/main" val="14218781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B0E555DE-05BE-4E53-9BED-99036078C693}" type="slidenum">
              <a:rPr lang="zh-CN" altLang="en-US" smtClean="0"/>
              <a:pPr/>
              <a:t>18</a:t>
            </a:fld>
            <a:endParaRPr lang="zh-CN" altLang="en-US"/>
          </a:p>
        </p:txBody>
      </p:sp>
    </p:spTree>
    <p:extLst>
      <p:ext uri="{BB962C8B-B14F-4D97-AF65-F5344CB8AC3E}">
        <p14:creationId xmlns:p14="http://schemas.microsoft.com/office/powerpoint/2010/main" val="42791464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B0E555DE-05BE-4E53-9BED-99036078C693}" type="slidenum">
              <a:rPr lang="zh-CN" altLang="en-US" smtClean="0"/>
              <a:pPr/>
              <a:t>19</a:t>
            </a:fld>
            <a:endParaRPr lang="zh-CN" altLang="en-US"/>
          </a:p>
        </p:txBody>
      </p:sp>
    </p:spTree>
    <p:extLst>
      <p:ext uri="{BB962C8B-B14F-4D97-AF65-F5344CB8AC3E}">
        <p14:creationId xmlns:p14="http://schemas.microsoft.com/office/powerpoint/2010/main" val="33893146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B0E555DE-05BE-4E53-9BED-99036078C693}" type="slidenum">
              <a:rPr lang="zh-CN" altLang="en-US" smtClean="0"/>
              <a:pPr/>
              <a:t>20</a:t>
            </a:fld>
            <a:endParaRPr lang="zh-CN" altLang="en-US"/>
          </a:p>
        </p:txBody>
      </p:sp>
    </p:spTree>
    <p:extLst>
      <p:ext uri="{BB962C8B-B14F-4D97-AF65-F5344CB8AC3E}">
        <p14:creationId xmlns:p14="http://schemas.microsoft.com/office/powerpoint/2010/main" val="716753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141C624-3EDD-4D30-936D-0B99B3D6F97F}" type="slidenum">
              <a:rPr lang="zh-CN" altLang="en-US" smtClean="0"/>
              <a:pPr/>
              <a:t>3</a:t>
            </a:fld>
            <a:endParaRPr lang="zh-CN" altLang="en-US"/>
          </a:p>
        </p:txBody>
      </p:sp>
    </p:spTree>
    <p:extLst>
      <p:ext uri="{BB962C8B-B14F-4D97-AF65-F5344CB8AC3E}">
        <p14:creationId xmlns:p14="http://schemas.microsoft.com/office/powerpoint/2010/main" val="4034987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B0E555DE-05BE-4E53-9BED-99036078C693}" type="slidenum">
              <a:rPr lang="zh-CN" altLang="en-US" smtClean="0"/>
              <a:pPr/>
              <a:t>21</a:t>
            </a:fld>
            <a:endParaRPr lang="zh-CN" altLang="en-US"/>
          </a:p>
        </p:txBody>
      </p:sp>
    </p:spTree>
    <p:extLst>
      <p:ext uri="{BB962C8B-B14F-4D97-AF65-F5344CB8AC3E}">
        <p14:creationId xmlns:p14="http://schemas.microsoft.com/office/powerpoint/2010/main" val="1274724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B0E555DE-05BE-4E53-9BED-99036078C693}" type="slidenum">
              <a:rPr lang="zh-CN" altLang="en-US" smtClean="0"/>
              <a:pPr/>
              <a:t>22</a:t>
            </a:fld>
            <a:endParaRPr lang="zh-CN" altLang="en-US"/>
          </a:p>
        </p:txBody>
      </p:sp>
    </p:spTree>
    <p:extLst>
      <p:ext uri="{BB962C8B-B14F-4D97-AF65-F5344CB8AC3E}">
        <p14:creationId xmlns:p14="http://schemas.microsoft.com/office/powerpoint/2010/main" val="2079071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B0E555DE-05BE-4E53-9BED-99036078C693}" type="slidenum">
              <a:rPr lang="zh-CN" altLang="en-US" smtClean="0"/>
              <a:pPr/>
              <a:t>23</a:t>
            </a:fld>
            <a:endParaRPr lang="zh-CN" altLang="en-US"/>
          </a:p>
        </p:txBody>
      </p:sp>
    </p:spTree>
    <p:extLst>
      <p:ext uri="{BB962C8B-B14F-4D97-AF65-F5344CB8AC3E}">
        <p14:creationId xmlns:p14="http://schemas.microsoft.com/office/powerpoint/2010/main" val="32740796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B0E555DE-05BE-4E53-9BED-99036078C693}" type="slidenum">
              <a:rPr lang="zh-CN" altLang="en-US" smtClean="0"/>
              <a:pPr/>
              <a:t>24</a:t>
            </a:fld>
            <a:endParaRPr lang="zh-CN" altLang="en-US"/>
          </a:p>
        </p:txBody>
      </p:sp>
    </p:spTree>
    <p:extLst>
      <p:ext uri="{BB962C8B-B14F-4D97-AF65-F5344CB8AC3E}">
        <p14:creationId xmlns:p14="http://schemas.microsoft.com/office/powerpoint/2010/main" val="32740796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B0E555DE-05BE-4E53-9BED-99036078C693}" type="slidenum">
              <a:rPr lang="zh-CN" altLang="en-US" smtClean="0"/>
              <a:pPr/>
              <a:t>25</a:t>
            </a:fld>
            <a:endParaRPr lang="zh-CN" altLang="en-US"/>
          </a:p>
        </p:txBody>
      </p:sp>
    </p:spTree>
    <p:extLst>
      <p:ext uri="{BB962C8B-B14F-4D97-AF65-F5344CB8AC3E}">
        <p14:creationId xmlns:p14="http://schemas.microsoft.com/office/powerpoint/2010/main" val="3826095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B0E555DE-05BE-4E53-9BED-99036078C693}" type="slidenum">
              <a:rPr lang="zh-CN" altLang="en-US" smtClean="0"/>
              <a:pPr/>
              <a:t>26</a:t>
            </a:fld>
            <a:endParaRPr lang="zh-CN" altLang="en-US"/>
          </a:p>
        </p:txBody>
      </p:sp>
    </p:spTree>
    <p:extLst>
      <p:ext uri="{BB962C8B-B14F-4D97-AF65-F5344CB8AC3E}">
        <p14:creationId xmlns:p14="http://schemas.microsoft.com/office/powerpoint/2010/main" val="17027384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141C624-3EDD-4D30-936D-0B99B3D6F97F}" type="slidenum">
              <a:rPr lang="zh-CN" altLang="en-US" smtClean="0"/>
              <a:pPr/>
              <a:t>27</a:t>
            </a:fld>
            <a:endParaRPr lang="zh-CN" altLang="en-US"/>
          </a:p>
        </p:txBody>
      </p:sp>
    </p:spTree>
    <p:extLst>
      <p:ext uri="{BB962C8B-B14F-4D97-AF65-F5344CB8AC3E}">
        <p14:creationId xmlns:p14="http://schemas.microsoft.com/office/powerpoint/2010/main" val="40029160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B0E555DE-05BE-4E53-9BED-99036078C693}" type="slidenum">
              <a:rPr lang="zh-CN" altLang="en-US" smtClean="0"/>
              <a:pPr/>
              <a:t>28</a:t>
            </a:fld>
            <a:endParaRPr lang="zh-CN" altLang="en-US"/>
          </a:p>
        </p:txBody>
      </p:sp>
    </p:spTree>
    <p:extLst>
      <p:ext uri="{BB962C8B-B14F-4D97-AF65-F5344CB8AC3E}">
        <p14:creationId xmlns:p14="http://schemas.microsoft.com/office/powerpoint/2010/main" val="1864802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B0E555DE-05BE-4E53-9BED-99036078C693}" type="slidenum">
              <a:rPr lang="zh-CN" altLang="en-US" smtClean="0"/>
              <a:pPr/>
              <a:t>29</a:t>
            </a:fld>
            <a:endParaRPr lang="zh-CN" altLang="en-US"/>
          </a:p>
        </p:txBody>
      </p:sp>
    </p:spTree>
    <p:extLst>
      <p:ext uri="{BB962C8B-B14F-4D97-AF65-F5344CB8AC3E}">
        <p14:creationId xmlns:p14="http://schemas.microsoft.com/office/powerpoint/2010/main" val="28915153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B0E555DE-05BE-4E53-9BED-99036078C693}" type="slidenum">
              <a:rPr lang="zh-CN" altLang="en-US" smtClean="0"/>
              <a:pPr/>
              <a:t>30</a:t>
            </a:fld>
            <a:endParaRPr lang="zh-CN" altLang="en-US"/>
          </a:p>
        </p:txBody>
      </p:sp>
    </p:spTree>
    <p:extLst>
      <p:ext uri="{BB962C8B-B14F-4D97-AF65-F5344CB8AC3E}">
        <p14:creationId xmlns:p14="http://schemas.microsoft.com/office/powerpoint/2010/main" val="1168812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sz="1200" kern="1200" dirty="0" smtClean="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B0E555DE-05BE-4E53-9BED-99036078C693}" type="slidenum">
              <a:rPr lang="zh-CN" altLang="en-US" smtClean="0"/>
              <a:pPr/>
              <a:t>4</a:t>
            </a:fld>
            <a:endParaRPr lang="zh-CN" altLang="en-US"/>
          </a:p>
        </p:txBody>
      </p:sp>
    </p:spTree>
    <p:extLst>
      <p:ext uri="{BB962C8B-B14F-4D97-AF65-F5344CB8AC3E}">
        <p14:creationId xmlns:p14="http://schemas.microsoft.com/office/powerpoint/2010/main" val="41975979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B0E555DE-05BE-4E53-9BED-99036078C693}" type="slidenum">
              <a:rPr lang="zh-CN" altLang="en-US" smtClean="0"/>
              <a:pPr/>
              <a:t>31</a:t>
            </a:fld>
            <a:endParaRPr lang="zh-CN" altLang="en-US"/>
          </a:p>
        </p:txBody>
      </p:sp>
    </p:spTree>
    <p:extLst>
      <p:ext uri="{BB962C8B-B14F-4D97-AF65-F5344CB8AC3E}">
        <p14:creationId xmlns:p14="http://schemas.microsoft.com/office/powerpoint/2010/main" val="11615042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B0E555DE-05BE-4E53-9BED-99036078C693}" type="slidenum">
              <a:rPr lang="zh-CN" altLang="en-US" smtClean="0"/>
              <a:pPr/>
              <a:t>32</a:t>
            </a:fld>
            <a:endParaRPr lang="zh-CN" altLang="en-US"/>
          </a:p>
        </p:txBody>
      </p:sp>
    </p:spTree>
    <p:extLst>
      <p:ext uri="{BB962C8B-B14F-4D97-AF65-F5344CB8AC3E}">
        <p14:creationId xmlns:p14="http://schemas.microsoft.com/office/powerpoint/2010/main" val="23840446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B0E555DE-05BE-4E53-9BED-99036078C693}" type="slidenum">
              <a:rPr lang="zh-CN" altLang="en-US" smtClean="0"/>
              <a:pPr/>
              <a:t>33</a:t>
            </a:fld>
            <a:endParaRPr lang="zh-CN" altLang="en-US"/>
          </a:p>
        </p:txBody>
      </p:sp>
    </p:spTree>
    <p:extLst>
      <p:ext uri="{BB962C8B-B14F-4D97-AF65-F5344CB8AC3E}">
        <p14:creationId xmlns:p14="http://schemas.microsoft.com/office/powerpoint/2010/main" val="31665256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B0E555DE-05BE-4E53-9BED-99036078C693}" type="slidenum">
              <a:rPr lang="zh-CN" altLang="en-US" smtClean="0"/>
              <a:pPr/>
              <a:t>34</a:t>
            </a:fld>
            <a:endParaRPr lang="zh-CN" altLang="en-US"/>
          </a:p>
        </p:txBody>
      </p:sp>
    </p:spTree>
    <p:extLst>
      <p:ext uri="{BB962C8B-B14F-4D97-AF65-F5344CB8AC3E}">
        <p14:creationId xmlns:p14="http://schemas.microsoft.com/office/powerpoint/2010/main" val="41221438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B0E555DE-05BE-4E53-9BED-99036078C693}" type="slidenum">
              <a:rPr lang="zh-CN" altLang="en-US" smtClean="0"/>
              <a:pPr/>
              <a:t>35</a:t>
            </a:fld>
            <a:endParaRPr lang="zh-CN" altLang="en-US"/>
          </a:p>
        </p:txBody>
      </p:sp>
    </p:spTree>
    <p:extLst>
      <p:ext uri="{BB962C8B-B14F-4D97-AF65-F5344CB8AC3E}">
        <p14:creationId xmlns:p14="http://schemas.microsoft.com/office/powerpoint/2010/main" val="28915153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B0E555DE-05BE-4E53-9BED-99036078C693}" type="slidenum">
              <a:rPr lang="zh-CN" altLang="en-US" smtClean="0"/>
              <a:pPr/>
              <a:t>36</a:t>
            </a:fld>
            <a:endParaRPr lang="zh-CN" altLang="en-US"/>
          </a:p>
        </p:txBody>
      </p:sp>
    </p:spTree>
    <p:extLst>
      <p:ext uri="{BB962C8B-B14F-4D97-AF65-F5344CB8AC3E}">
        <p14:creationId xmlns:p14="http://schemas.microsoft.com/office/powerpoint/2010/main" val="28915153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141C624-3EDD-4D30-936D-0B99B3D6F97F}" type="slidenum">
              <a:rPr lang="zh-CN" altLang="en-US" smtClean="0"/>
              <a:pPr/>
              <a:t>37</a:t>
            </a:fld>
            <a:endParaRPr lang="zh-CN" altLang="en-US"/>
          </a:p>
        </p:txBody>
      </p:sp>
    </p:spTree>
    <p:extLst>
      <p:ext uri="{BB962C8B-B14F-4D97-AF65-F5344CB8AC3E}">
        <p14:creationId xmlns:p14="http://schemas.microsoft.com/office/powerpoint/2010/main" val="26412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sz="1200" kern="1200" dirty="0" smtClean="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B0E555DE-05BE-4E53-9BED-99036078C693}" type="slidenum">
              <a:rPr lang="zh-CN" altLang="en-US" smtClean="0"/>
              <a:pPr/>
              <a:t>5</a:t>
            </a:fld>
            <a:endParaRPr lang="zh-CN" altLang="en-US"/>
          </a:p>
        </p:txBody>
      </p:sp>
    </p:spTree>
    <p:extLst>
      <p:ext uri="{BB962C8B-B14F-4D97-AF65-F5344CB8AC3E}">
        <p14:creationId xmlns:p14="http://schemas.microsoft.com/office/powerpoint/2010/main" val="3439418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sz="1200" kern="1200" dirty="0" smtClean="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B0E555DE-05BE-4E53-9BED-99036078C693}" type="slidenum">
              <a:rPr lang="zh-CN" altLang="en-US" smtClean="0"/>
              <a:pPr/>
              <a:t>6</a:t>
            </a:fld>
            <a:endParaRPr lang="zh-CN" altLang="en-US"/>
          </a:p>
        </p:txBody>
      </p:sp>
    </p:spTree>
    <p:extLst>
      <p:ext uri="{BB962C8B-B14F-4D97-AF65-F5344CB8AC3E}">
        <p14:creationId xmlns:p14="http://schemas.microsoft.com/office/powerpoint/2010/main" val="796635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审核评估与</a:t>
            </a:r>
            <a:r>
              <a:rPr lang="zh-CN" altLang="en-US" smtClean="0"/>
              <a:t>以往不同</a:t>
            </a:r>
            <a:r>
              <a:rPr lang="zh-CN" altLang="en-US" smtClean="0">
                <a:latin typeface="Zapf Dingbats"/>
                <a:ea typeface="Zapf Dingbats"/>
                <a:cs typeface="Zapf Dingbats"/>
                <a:sym typeface="Zapf Dingbats"/>
              </a:rPr>
              <a:t>✔✔✔</a:t>
            </a:r>
            <a:r>
              <a:rPr lang="zh-CN" altLang="en-US" smtClean="0"/>
              <a:t>的最显著</a:t>
            </a:r>
            <a:r>
              <a:rPr lang="zh-CN" altLang="en-US" dirty="0" smtClean="0"/>
              <a:t>的创新之一就是数据先行，数据平台一手托两家，既支撑自评报告，又提供数据分析报告</a:t>
            </a:r>
            <a:endParaRPr lang="zh-CN" altLang="en-US" dirty="0"/>
          </a:p>
        </p:txBody>
      </p:sp>
      <p:sp>
        <p:nvSpPr>
          <p:cNvPr id="4" name="灯片编号占位符 3"/>
          <p:cNvSpPr>
            <a:spLocks noGrp="1"/>
          </p:cNvSpPr>
          <p:nvPr>
            <p:ph type="sldNum" sz="quarter" idx="10"/>
          </p:nvPr>
        </p:nvSpPr>
        <p:spPr/>
        <p:txBody>
          <a:bodyPr/>
          <a:lstStyle/>
          <a:p>
            <a:fld id="{B0E555DE-05BE-4E53-9BED-99036078C693}" type="slidenum">
              <a:rPr lang="zh-CN" altLang="en-US" smtClean="0"/>
              <a:pPr/>
              <a:t>7</a:t>
            </a:fld>
            <a:endParaRPr lang="zh-CN" altLang="en-US"/>
          </a:p>
        </p:txBody>
      </p:sp>
    </p:spTree>
    <p:extLst>
      <p:ext uri="{BB962C8B-B14F-4D97-AF65-F5344CB8AC3E}">
        <p14:creationId xmlns:p14="http://schemas.microsoft.com/office/powerpoint/2010/main" val="3439418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B0E555DE-05BE-4E53-9BED-99036078C693}" type="slidenum">
              <a:rPr lang="zh-CN" altLang="en-US" smtClean="0"/>
              <a:pPr/>
              <a:t>8</a:t>
            </a:fld>
            <a:endParaRPr lang="zh-CN" altLang="en-US"/>
          </a:p>
        </p:txBody>
      </p:sp>
    </p:spTree>
    <p:extLst>
      <p:ext uri="{BB962C8B-B14F-4D97-AF65-F5344CB8AC3E}">
        <p14:creationId xmlns:p14="http://schemas.microsoft.com/office/powerpoint/2010/main" val="3439418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B0E555DE-05BE-4E53-9BED-99036078C693}" type="slidenum">
              <a:rPr lang="zh-CN" altLang="en-US" smtClean="0"/>
              <a:pPr/>
              <a:t>9</a:t>
            </a:fld>
            <a:endParaRPr lang="zh-CN" altLang="en-US"/>
          </a:p>
        </p:txBody>
      </p:sp>
    </p:spTree>
    <p:extLst>
      <p:ext uri="{BB962C8B-B14F-4D97-AF65-F5344CB8AC3E}">
        <p14:creationId xmlns:p14="http://schemas.microsoft.com/office/powerpoint/2010/main" val="4153978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B0E555DE-05BE-4E53-9BED-99036078C693}" type="slidenum">
              <a:rPr lang="zh-CN" altLang="en-US" smtClean="0"/>
              <a:pPr/>
              <a:t>10</a:t>
            </a:fld>
            <a:endParaRPr lang="zh-CN" altLang="en-US"/>
          </a:p>
        </p:txBody>
      </p:sp>
    </p:spTree>
    <p:extLst>
      <p:ext uri="{BB962C8B-B14F-4D97-AF65-F5344CB8AC3E}">
        <p14:creationId xmlns:p14="http://schemas.microsoft.com/office/powerpoint/2010/main" val="3439418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内页">
    <p:spTree>
      <p:nvGrpSpPr>
        <p:cNvPr id="1" name=""/>
        <p:cNvGrpSpPr/>
        <p:nvPr/>
      </p:nvGrpSpPr>
      <p:grpSpPr>
        <a:xfrm>
          <a:off x="0" y="0"/>
          <a:ext cx="0" cy="0"/>
          <a:chOff x="0" y="0"/>
          <a:chExt cx="0" cy="0"/>
        </a:xfrm>
      </p:grpSpPr>
      <p:sp>
        <p:nvSpPr>
          <p:cNvPr id="2" name="矩形 1"/>
          <p:cNvSpPr/>
          <p:nvPr userDrawn="1"/>
        </p:nvSpPr>
        <p:spPr>
          <a:xfrm>
            <a:off x="371475" y="387350"/>
            <a:ext cx="323850" cy="323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3" name="矩形 2"/>
          <p:cNvSpPr/>
          <p:nvPr userDrawn="1"/>
        </p:nvSpPr>
        <p:spPr>
          <a:xfrm>
            <a:off x="119063" y="134938"/>
            <a:ext cx="252412" cy="25241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4" name="矩形 3"/>
          <p:cNvSpPr/>
          <p:nvPr userDrawn="1"/>
        </p:nvSpPr>
        <p:spPr>
          <a:xfrm>
            <a:off x="11226800" y="6318250"/>
            <a:ext cx="539750" cy="539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5" name="灯片编号占位符 15"/>
          <p:cNvSpPr>
            <a:spLocks noGrp="1"/>
          </p:cNvSpPr>
          <p:nvPr>
            <p:ph type="sldNum" sz="quarter" idx="10"/>
          </p:nvPr>
        </p:nvSpPr>
        <p:spPr>
          <a:xfrm>
            <a:off x="10801350" y="6405563"/>
            <a:ext cx="1390650" cy="365125"/>
          </a:xfrm>
        </p:spPr>
        <p:txBody>
          <a:bodyPr/>
          <a:lstStyle>
            <a:lvl1pPr algn="ctr">
              <a:defRPr sz="2000" b="1">
                <a:solidFill>
                  <a:schemeClr val="bg1"/>
                </a:solidFill>
              </a:defRPr>
            </a:lvl1pPr>
          </a:lstStyle>
          <a:p>
            <a:fld id="{6647ADAA-75F3-4774-9EC9-3136E17AD057}" type="slidenum">
              <a:rPr lang="zh-CN" altLang="en-US">
                <a:solidFill>
                  <a:prstClr val="white"/>
                </a:solidFill>
              </a:rPr>
              <a:pPr/>
              <a:t>‹#›</a:t>
            </a:fld>
            <a:endParaRPr lang="zh-CN" altLang="en-US">
              <a:solidFill>
                <a:prstClr val="white"/>
              </a:solidFill>
            </a:endParaRPr>
          </a:p>
        </p:txBody>
      </p:sp>
    </p:spTree>
    <p:extLst>
      <p:ext uri="{BB962C8B-B14F-4D97-AF65-F5344CB8AC3E}">
        <p14:creationId xmlns:p14="http://schemas.microsoft.com/office/powerpoint/2010/main" val="132909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DB7CEA3-ADDA-438D-B561-564E8B8ED05B}" type="datetimeFigureOut">
              <a:rPr lang="zh-CN" altLang="en-US" smtClean="0"/>
              <a:pPr/>
              <a:t>2017/9/15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A659A4D-1E07-4911-B0B1-4D200E5CBB9D}" type="slidenum">
              <a:rPr lang="zh-CN" altLang="en-US" smtClean="0"/>
              <a:pPr/>
              <a:t>‹#›</a:t>
            </a:fld>
            <a:endParaRPr lang="zh-CN" altLang="en-US"/>
          </a:p>
        </p:txBody>
      </p:sp>
    </p:spTree>
    <p:extLst>
      <p:ext uri="{BB962C8B-B14F-4D97-AF65-F5344CB8AC3E}">
        <p14:creationId xmlns:p14="http://schemas.microsoft.com/office/powerpoint/2010/main" val="23101524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48270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pic>
        <p:nvPicPr>
          <p:cNvPr id="2050" name="Picture 2" descr="D:\360data\重要数据\桌面\Hi-Tech Logo Re[00_00_10][20140808-141553-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3587"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2820126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页">
    <p:spTree>
      <p:nvGrpSpPr>
        <p:cNvPr id="1" name=""/>
        <p:cNvGrpSpPr/>
        <p:nvPr/>
      </p:nvGrpSpPr>
      <p:grpSpPr>
        <a:xfrm>
          <a:off x="0" y="0"/>
          <a:ext cx="0" cy="0"/>
          <a:chOff x="0" y="0"/>
          <a:chExt cx="0" cy="0"/>
        </a:xfrm>
      </p:grpSpPr>
      <p:sp>
        <p:nvSpPr>
          <p:cNvPr id="2" name="矩形 1"/>
          <p:cNvSpPr/>
          <p:nvPr userDrawn="1"/>
        </p:nvSpPr>
        <p:spPr>
          <a:xfrm>
            <a:off x="371475" y="387350"/>
            <a:ext cx="323850" cy="323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3" name="矩形 2"/>
          <p:cNvSpPr/>
          <p:nvPr userDrawn="1"/>
        </p:nvSpPr>
        <p:spPr>
          <a:xfrm>
            <a:off x="119063" y="134938"/>
            <a:ext cx="252412" cy="25241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4" name="矩形 3"/>
          <p:cNvSpPr/>
          <p:nvPr userDrawn="1"/>
        </p:nvSpPr>
        <p:spPr>
          <a:xfrm>
            <a:off x="11226800" y="6318250"/>
            <a:ext cx="539750" cy="539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5" name="灯片编号占位符 15"/>
          <p:cNvSpPr>
            <a:spLocks noGrp="1"/>
          </p:cNvSpPr>
          <p:nvPr>
            <p:ph type="sldNum" sz="quarter" idx="10"/>
          </p:nvPr>
        </p:nvSpPr>
        <p:spPr>
          <a:xfrm>
            <a:off x="10801350" y="6405563"/>
            <a:ext cx="1390650" cy="365125"/>
          </a:xfrm>
        </p:spPr>
        <p:txBody>
          <a:bodyPr/>
          <a:lstStyle>
            <a:lvl1pPr algn="ctr">
              <a:defRPr sz="2000" b="1">
                <a:solidFill>
                  <a:schemeClr val="bg1"/>
                </a:solidFill>
              </a:defRPr>
            </a:lvl1pPr>
          </a:lstStyle>
          <a:p>
            <a:fld id="{6647ADAA-75F3-4774-9EC9-3136E17AD057}" type="slidenum">
              <a:rPr lang="zh-CN" altLang="en-US">
                <a:solidFill>
                  <a:prstClr val="white"/>
                </a:solidFill>
              </a:rPr>
              <a:pPr/>
              <a:t>‹#›</a:t>
            </a:fld>
            <a:endParaRPr lang="zh-CN" altLang="en-US">
              <a:solidFill>
                <a:prstClr val="white"/>
              </a:solidFill>
            </a:endParaRPr>
          </a:p>
        </p:txBody>
      </p:sp>
    </p:spTree>
    <p:extLst>
      <p:ext uri="{BB962C8B-B14F-4D97-AF65-F5344CB8AC3E}">
        <p14:creationId xmlns:p14="http://schemas.microsoft.com/office/powerpoint/2010/main" val="26608774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46003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pic>
        <p:nvPicPr>
          <p:cNvPr id="2050" name="Picture 2" descr="D:\360data\重要数据\桌面\Hi-Tech Logo Re[00_00_10][20140808-141553-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3587"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4603116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内页">
    <p:spTree>
      <p:nvGrpSpPr>
        <p:cNvPr id="1" name=""/>
        <p:cNvGrpSpPr/>
        <p:nvPr/>
      </p:nvGrpSpPr>
      <p:grpSpPr>
        <a:xfrm>
          <a:off x="0" y="0"/>
          <a:ext cx="0" cy="0"/>
          <a:chOff x="0" y="0"/>
          <a:chExt cx="0" cy="0"/>
        </a:xfrm>
      </p:grpSpPr>
      <p:sp>
        <p:nvSpPr>
          <p:cNvPr id="2" name="矩形 1"/>
          <p:cNvSpPr/>
          <p:nvPr userDrawn="1"/>
        </p:nvSpPr>
        <p:spPr>
          <a:xfrm>
            <a:off x="371475" y="387350"/>
            <a:ext cx="323850" cy="323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3" name="矩形 2"/>
          <p:cNvSpPr/>
          <p:nvPr userDrawn="1"/>
        </p:nvSpPr>
        <p:spPr>
          <a:xfrm>
            <a:off x="119063" y="134938"/>
            <a:ext cx="252412" cy="25241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4" name="矩形 3"/>
          <p:cNvSpPr/>
          <p:nvPr userDrawn="1"/>
        </p:nvSpPr>
        <p:spPr>
          <a:xfrm>
            <a:off x="11226800" y="6318250"/>
            <a:ext cx="539750" cy="539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5" name="灯片编号占位符 15"/>
          <p:cNvSpPr>
            <a:spLocks noGrp="1"/>
          </p:cNvSpPr>
          <p:nvPr>
            <p:ph type="sldNum" sz="quarter" idx="10"/>
          </p:nvPr>
        </p:nvSpPr>
        <p:spPr>
          <a:xfrm>
            <a:off x="10801350" y="6405563"/>
            <a:ext cx="1390650" cy="365125"/>
          </a:xfrm>
        </p:spPr>
        <p:txBody>
          <a:bodyPr/>
          <a:lstStyle>
            <a:lvl1pPr algn="ctr">
              <a:defRPr sz="2000" b="1">
                <a:solidFill>
                  <a:schemeClr val="bg1"/>
                </a:solidFill>
              </a:defRPr>
            </a:lvl1pPr>
          </a:lstStyle>
          <a:p>
            <a:fld id="{6647ADAA-75F3-4774-9EC9-3136E17AD057}" type="slidenum">
              <a:rPr lang="zh-CN" altLang="en-US">
                <a:solidFill>
                  <a:prstClr val="white"/>
                </a:solidFill>
              </a:rPr>
              <a:pPr/>
              <a:t>‹#›</a:t>
            </a:fld>
            <a:endParaRPr lang="zh-CN" altLang="en-US">
              <a:solidFill>
                <a:prstClr val="white"/>
              </a:solidFill>
            </a:endParaRPr>
          </a:p>
        </p:txBody>
      </p:sp>
    </p:spTree>
    <p:extLst>
      <p:ext uri="{BB962C8B-B14F-4D97-AF65-F5344CB8AC3E}">
        <p14:creationId xmlns:p14="http://schemas.microsoft.com/office/powerpoint/2010/main" val="2012061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585614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pic>
        <p:nvPicPr>
          <p:cNvPr id="2050" name="Picture 2" descr="D:\360data\重要数据\桌面\Hi-Tech Logo Re[00_00_10][20140808-141553-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3587"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200908084"/>
      </p:ext>
    </p:extLst>
  </p:cSld>
  <p:clrMapOvr>
    <a:masterClrMapping/>
  </p:clrMapOvr>
  <mc:AlternateContent xmlns:mc="http://schemas.openxmlformats.org/markup-compatibility/2006" xmlns:p14="http://schemas.microsoft.com/office/powerpoint/2010/main">
    <mc:Choice Requires="p14">
      <p:transition spd="slow" p14:dur="800" advClick="0" advTm="7000">
        <p14:flythrough/>
      </p:transition>
    </mc:Choice>
    <mc:Fallback xmlns="">
      <p:transition spd="slow" advClick="0" advTm="700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theme" Target="../theme/theme3.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wrap="square" lIns="91440" tIns="45720" rIns="91440" bIns="45720" numCol="1" anchor="ctr" anchorCtr="0" compatLnSpc="1">
            <a:prstTxWarp prst="textNoShape">
              <a:avLst/>
            </a:prstTxWarp>
          </a:bodyPr>
          <a:lstStyle>
            <a:lvl1pPr>
              <a:defRPr kumimoji="0" sz="1200">
                <a:solidFill>
                  <a:srgbClr val="898989"/>
                </a:solidFill>
                <a:ea typeface="微软雅黑" pitchFamily="34" charset="-122"/>
              </a:defRPr>
            </a:lvl1pPr>
          </a:lstStyle>
          <a:p>
            <a:pPr fontAlgn="base">
              <a:spcBef>
                <a:spcPct val="0"/>
              </a:spcBef>
              <a:spcAft>
                <a:spcPct val="0"/>
              </a:spcAft>
            </a:pPr>
            <a:fld id="{F9634862-861D-4230-A236-01F7B82D488F}" type="datetime1">
              <a:rPr lang="zh-CN" altLang="en-US"/>
              <a:pPr fontAlgn="base">
                <a:spcBef>
                  <a:spcPct val="0"/>
                </a:spcBef>
                <a:spcAft>
                  <a:spcPct val="0"/>
                </a:spcAft>
              </a:pPr>
              <a:t>2017/9/15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kumimoji="0" sz="1200">
                <a:solidFill>
                  <a:srgbClr val="898989"/>
                </a:solidFill>
                <a:ea typeface="微软雅黑" pitchFamily="34" charset="-122"/>
              </a:defRPr>
            </a:lvl1pPr>
          </a:lstStyle>
          <a:p>
            <a:pPr fontAlgn="base">
              <a:spcBef>
                <a:spcPct val="0"/>
              </a:spcBef>
              <a:spcAft>
                <a:spcPct val="0"/>
              </a:spcAft>
            </a:pPr>
            <a:fld id="{F7105E90-AF14-4958-A9F7-4382083B5481}" type="slidenum">
              <a:rPr lang="zh-CN" altLang="en-US"/>
              <a:pPr fontAlgn="base">
                <a:spcBef>
                  <a:spcPct val="0"/>
                </a:spcBef>
                <a:spcAft>
                  <a:spcPct val="0"/>
                </a:spcAft>
              </a:pPr>
              <a:t>‹#›</a:t>
            </a:fld>
            <a:endParaRPr lang="zh-CN" altLang="en-US"/>
          </a:p>
        </p:txBody>
      </p:sp>
    </p:spTree>
    <p:extLst>
      <p:ext uri="{BB962C8B-B14F-4D97-AF65-F5344CB8AC3E}">
        <p14:creationId xmlns:p14="http://schemas.microsoft.com/office/powerpoint/2010/main" val="3181217766"/>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l" rtl="0" fontAlgn="base">
        <a:lnSpc>
          <a:spcPct val="90000"/>
        </a:lnSpc>
        <a:spcBef>
          <a:spcPct val="0"/>
        </a:spcBef>
        <a:spcAft>
          <a:spcPct val="0"/>
        </a:spcAft>
        <a:defRPr kumimoji="1" sz="4400" kern="1200">
          <a:solidFill>
            <a:schemeClr val="tx1"/>
          </a:solidFill>
          <a:latin typeface="+mj-lt"/>
          <a:ea typeface="+mj-ea"/>
          <a:cs typeface="+mj-cs"/>
        </a:defRPr>
      </a:lvl1pPr>
      <a:lvl2pPr algn="l" rtl="0" fontAlgn="base">
        <a:lnSpc>
          <a:spcPct val="90000"/>
        </a:lnSpc>
        <a:spcBef>
          <a:spcPct val="0"/>
        </a:spcBef>
        <a:spcAft>
          <a:spcPct val="0"/>
        </a:spcAft>
        <a:defRPr kumimoji="1" sz="4400">
          <a:solidFill>
            <a:schemeClr val="tx1"/>
          </a:solidFill>
          <a:latin typeface="Consolas" pitchFamily="49" charset="0"/>
          <a:ea typeface="华文楷体" pitchFamily="2" charset="-122"/>
        </a:defRPr>
      </a:lvl2pPr>
      <a:lvl3pPr algn="l" rtl="0" fontAlgn="base">
        <a:lnSpc>
          <a:spcPct val="90000"/>
        </a:lnSpc>
        <a:spcBef>
          <a:spcPct val="0"/>
        </a:spcBef>
        <a:spcAft>
          <a:spcPct val="0"/>
        </a:spcAft>
        <a:defRPr kumimoji="1" sz="4400">
          <a:solidFill>
            <a:schemeClr val="tx1"/>
          </a:solidFill>
          <a:latin typeface="Consolas" pitchFamily="49" charset="0"/>
          <a:ea typeface="华文楷体" pitchFamily="2" charset="-122"/>
        </a:defRPr>
      </a:lvl3pPr>
      <a:lvl4pPr algn="l" rtl="0" fontAlgn="base">
        <a:lnSpc>
          <a:spcPct val="90000"/>
        </a:lnSpc>
        <a:spcBef>
          <a:spcPct val="0"/>
        </a:spcBef>
        <a:spcAft>
          <a:spcPct val="0"/>
        </a:spcAft>
        <a:defRPr kumimoji="1" sz="4400">
          <a:solidFill>
            <a:schemeClr val="tx1"/>
          </a:solidFill>
          <a:latin typeface="Consolas" pitchFamily="49" charset="0"/>
          <a:ea typeface="华文楷体" pitchFamily="2" charset="-122"/>
        </a:defRPr>
      </a:lvl4pPr>
      <a:lvl5pPr algn="l" rtl="0" fontAlgn="base">
        <a:lnSpc>
          <a:spcPct val="90000"/>
        </a:lnSpc>
        <a:spcBef>
          <a:spcPct val="0"/>
        </a:spcBef>
        <a:spcAft>
          <a:spcPct val="0"/>
        </a:spcAft>
        <a:defRPr kumimoji="1" sz="4400">
          <a:solidFill>
            <a:schemeClr val="tx1"/>
          </a:solidFill>
          <a:latin typeface="Consolas" pitchFamily="49" charset="0"/>
          <a:ea typeface="华文楷体" pitchFamily="2" charset="-122"/>
        </a:defRPr>
      </a:lvl5pPr>
      <a:lvl6pPr marL="457200" algn="l" rtl="0" fontAlgn="base">
        <a:lnSpc>
          <a:spcPct val="90000"/>
        </a:lnSpc>
        <a:spcBef>
          <a:spcPct val="0"/>
        </a:spcBef>
        <a:spcAft>
          <a:spcPct val="0"/>
        </a:spcAft>
        <a:defRPr kumimoji="1" sz="4400">
          <a:solidFill>
            <a:schemeClr val="tx1"/>
          </a:solidFill>
          <a:latin typeface="Consolas" pitchFamily="49" charset="0"/>
          <a:ea typeface="华文楷体" pitchFamily="2" charset="-122"/>
        </a:defRPr>
      </a:lvl6pPr>
      <a:lvl7pPr marL="914400" algn="l" rtl="0" fontAlgn="base">
        <a:lnSpc>
          <a:spcPct val="90000"/>
        </a:lnSpc>
        <a:spcBef>
          <a:spcPct val="0"/>
        </a:spcBef>
        <a:spcAft>
          <a:spcPct val="0"/>
        </a:spcAft>
        <a:defRPr kumimoji="1" sz="4400">
          <a:solidFill>
            <a:schemeClr val="tx1"/>
          </a:solidFill>
          <a:latin typeface="Consolas" pitchFamily="49" charset="0"/>
          <a:ea typeface="华文楷体" pitchFamily="2" charset="-122"/>
        </a:defRPr>
      </a:lvl7pPr>
      <a:lvl8pPr marL="1371600" algn="l" rtl="0" fontAlgn="base">
        <a:lnSpc>
          <a:spcPct val="90000"/>
        </a:lnSpc>
        <a:spcBef>
          <a:spcPct val="0"/>
        </a:spcBef>
        <a:spcAft>
          <a:spcPct val="0"/>
        </a:spcAft>
        <a:defRPr kumimoji="1" sz="4400">
          <a:solidFill>
            <a:schemeClr val="tx1"/>
          </a:solidFill>
          <a:latin typeface="Consolas" pitchFamily="49" charset="0"/>
          <a:ea typeface="华文楷体" pitchFamily="2" charset="-122"/>
        </a:defRPr>
      </a:lvl8pPr>
      <a:lvl9pPr marL="1828800" algn="l" rtl="0" fontAlgn="base">
        <a:lnSpc>
          <a:spcPct val="90000"/>
        </a:lnSpc>
        <a:spcBef>
          <a:spcPct val="0"/>
        </a:spcBef>
        <a:spcAft>
          <a:spcPct val="0"/>
        </a:spcAft>
        <a:defRPr kumimoji="1" sz="4400">
          <a:solidFill>
            <a:schemeClr val="tx1"/>
          </a:solidFill>
          <a:latin typeface="Consolas" pitchFamily="49" charset="0"/>
          <a:ea typeface="华文楷体" pitchFamily="2" charset="-122"/>
        </a:defRPr>
      </a:lvl9pPr>
    </p:titleStyle>
    <p:bodyStyle>
      <a:lvl1pPr marL="228600" indent="-228600" algn="l" rtl="0" fontAlgn="base">
        <a:lnSpc>
          <a:spcPct val="90000"/>
        </a:lnSpc>
        <a:spcBef>
          <a:spcPts val="1000"/>
        </a:spcBef>
        <a:spcAft>
          <a:spcPct val="0"/>
        </a:spcAft>
        <a:buFont typeface="Arial" pitchFamily="34" charset="0"/>
        <a:buChar char="•"/>
        <a:defRPr kumimoji="1"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kumimoji="1"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kumimoji="1"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umimoji="1"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wrap="square" lIns="91440" tIns="45720" rIns="91440" bIns="45720" numCol="1" anchor="ctr" anchorCtr="0" compatLnSpc="1">
            <a:prstTxWarp prst="textNoShape">
              <a:avLst/>
            </a:prstTxWarp>
          </a:bodyPr>
          <a:lstStyle>
            <a:lvl1pPr>
              <a:defRPr kumimoji="0" sz="1200">
                <a:solidFill>
                  <a:srgbClr val="898989"/>
                </a:solidFill>
                <a:ea typeface="微软雅黑" pitchFamily="34" charset="-122"/>
              </a:defRPr>
            </a:lvl1pPr>
          </a:lstStyle>
          <a:p>
            <a:pPr fontAlgn="base">
              <a:spcBef>
                <a:spcPct val="0"/>
              </a:spcBef>
              <a:spcAft>
                <a:spcPct val="0"/>
              </a:spcAft>
            </a:pPr>
            <a:fld id="{F9634862-861D-4230-A236-01F7B82D488F}" type="datetime1">
              <a:rPr lang="zh-CN" altLang="en-US"/>
              <a:pPr fontAlgn="base">
                <a:spcBef>
                  <a:spcPct val="0"/>
                </a:spcBef>
                <a:spcAft>
                  <a:spcPct val="0"/>
                </a:spcAft>
              </a:pPr>
              <a:t>2017/9/15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kumimoji="0" sz="1200">
                <a:solidFill>
                  <a:srgbClr val="898989"/>
                </a:solidFill>
                <a:ea typeface="微软雅黑" pitchFamily="34" charset="-122"/>
              </a:defRPr>
            </a:lvl1pPr>
          </a:lstStyle>
          <a:p>
            <a:pPr fontAlgn="base">
              <a:spcBef>
                <a:spcPct val="0"/>
              </a:spcBef>
              <a:spcAft>
                <a:spcPct val="0"/>
              </a:spcAft>
            </a:pPr>
            <a:fld id="{F7105E90-AF14-4958-A9F7-4382083B5481}" type="slidenum">
              <a:rPr lang="zh-CN" altLang="en-US"/>
              <a:pPr fontAlgn="base">
                <a:spcBef>
                  <a:spcPct val="0"/>
                </a:spcBef>
                <a:spcAft>
                  <a:spcPct val="0"/>
                </a:spcAft>
              </a:pPr>
              <a:t>‹#›</a:t>
            </a:fld>
            <a:endParaRPr lang="zh-CN" altLang="en-US"/>
          </a:p>
        </p:txBody>
      </p:sp>
    </p:spTree>
    <p:extLst>
      <p:ext uri="{BB962C8B-B14F-4D97-AF65-F5344CB8AC3E}">
        <p14:creationId xmlns:p14="http://schemas.microsoft.com/office/powerpoint/2010/main" val="379158938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l" rtl="0" fontAlgn="base">
        <a:lnSpc>
          <a:spcPct val="90000"/>
        </a:lnSpc>
        <a:spcBef>
          <a:spcPct val="0"/>
        </a:spcBef>
        <a:spcAft>
          <a:spcPct val="0"/>
        </a:spcAft>
        <a:defRPr kumimoji="1" sz="4400" kern="1200">
          <a:solidFill>
            <a:schemeClr val="tx1"/>
          </a:solidFill>
          <a:latin typeface="+mj-lt"/>
          <a:ea typeface="+mj-ea"/>
          <a:cs typeface="+mj-cs"/>
        </a:defRPr>
      </a:lvl1pPr>
      <a:lvl2pPr algn="l" rtl="0" fontAlgn="base">
        <a:lnSpc>
          <a:spcPct val="90000"/>
        </a:lnSpc>
        <a:spcBef>
          <a:spcPct val="0"/>
        </a:spcBef>
        <a:spcAft>
          <a:spcPct val="0"/>
        </a:spcAft>
        <a:defRPr kumimoji="1" sz="4400">
          <a:solidFill>
            <a:schemeClr val="tx1"/>
          </a:solidFill>
          <a:latin typeface="Consolas" pitchFamily="49" charset="0"/>
          <a:ea typeface="华文楷体" pitchFamily="2" charset="-122"/>
        </a:defRPr>
      </a:lvl2pPr>
      <a:lvl3pPr algn="l" rtl="0" fontAlgn="base">
        <a:lnSpc>
          <a:spcPct val="90000"/>
        </a:lnSpc>
        <a:spcBef>
          <a:spcPct val="0"/>
        </a:spcBef>
        <a:spcAft>
          <a:spcPct val="0"/>
        </a:spcAft>
        <a:defRPr kumimoji="1" sz="4400">
          <a:solidFill>
            <a:schemeClr val="tx1"/>
          </a:solidFill>
          <a:latin typeface="Consolas" pitchFamily="49" charset="0"/>
          <a:ea typeface="华文楷体" pitchFamily="2" charset="-122"/>
        </a:defRPr>
      </a:lvl3pPr>
      <a:lvl4pPr algn="l" rtl="0" fontAlgn="base">
        <a:lnSpc>
          <a:spcPct val="90000"/>
        </a:lnSpc>
        <a:spcBef>
          <a:spcPct val="0"/>
        </a:spcBef>
        <a:spcAft>
          <a:spcPct val="0"/>
        </a:spcAft>
        <a:defRPr kumimoji="1" sz="4400">
          <a:solidFill>
            <a:schemeClr val="tx1"/>
          </a:solidFill>
          <a:latin typeface="Consolas" pitchFamily="49" charset="0"/>
          <a:ea typeface="华文楷体" pitchFamily="2" charset="-122"/>
        </a:defRPr>
      </a:lvl4pPr>
      <a:lvl5pPr algn="l" rtl="0" fontAlgn="base">
        <a:lnSpc>
          <a:spcPct val="90000"/>
        </a:lnSpc>
        <a:spcBef>
          <a:spcPct val="0"/>
        </a:spcBef>
        <a:spcAft>
          <a:spcPct val="0"/>
        </a:spcAft>
        <a:defRPr kumimoji="1" sz="4400">
          <a:solidFill>
            <a:schemeClr val="tx1"/>
          </a:solidFill>
          <a:latin typeface="Consolas" pitchFamily="49" charset="0"/>
          <a:ea typeface="华文楷体" pitchFamily="2" charset="-122"/>
        </a:defRPr>
      </a:lvl5pPr>
      <a:lvl6pPr marL="457200" algn="l" rtl="0" fontAlgn="base">
        <a:lnSpc>
          <a:spcPct val="90000"/>
        </a:lnSpc>
        <a:spcBef>
          <a:spcPct val="0"/>
        </a:spcBef>
        <a:spcAft>
          <a:spcPct val="0"/>
        </a:spcAft>
        <a:defRPr kumimoji="1" sz="4400">
          <a:solidFill>
            <a:schemeClr val="tx1"/>
          </a:solidFill>
          <a:latin typeface="Consolas" pitchFamily="49" charset="0"/>
          <a:ea typeface="华文楷体" pitchFamily="2" charset="-122"/>
        </a:defRPr>
      </a:lvl6pPr>
      <a:lvl7pPr marL="914400" algn="l" rtl="0" fontAlgn="base">
        <a:lnSpc>
          <a:spcPct val="90000"/>
        </a:lnSpc>
        <a:spcBef>
          <a:spcPct val="0"/>
        </a:spcBef>
        <a:spcAft>
          <a:spcPct val="0"/>
        </a:spcAft>
        <a:defRPr kumimoji="1" sz="4400">
          <a:solidFill>
            <a:schemeClr val="tx1"/>
          </a:solidFill>
          <a:latin typeface="Consolas" pitchFamily="49" charset="0"/>
          <a:ea typeface="华文楷体" pitchFamily="2" charset="-122"/>
        </a:defRPr>
      </a:lvl7pPr>
      <a:lvl8pPr marL="1371600" algn="l" rtl="0" fontAlgn="base">
        <a:lnSpc>
          <a:spcPct val="90000"/>
        </a:lnSpc>
        <a:spcBef>
          <a:spcPct val="0"/>
        </a:spcBef>
        <a:spcAft>
          <a:spcPct val="0"/>
        </a:spcAft>
        <a:defRPr kumimoji="1" sz="4400">
          <a:solidFill>
            <a:schemeClr val="tx1"/>
          </a:solidFill>
          <a:latin typeface="Consolas" pitchFamily="49" charset="0"/>
          <a:ea typeface="华文楷体" pitchFamily="2" charset="-122"/>
        </a:defRPr>
      </a:lvl8pPr>
      <a:lvl9pPr marL="1828800" algn="l" rtl="0" fontAlgn="base">
        <a:lnSpc>
          <a:spcPct val="90000"/>
        </a:lnSpc>
        <a:spcBef>
          <a:spcPct val="0"/>
        </a:spcBef>
        <a:spcAft>
          <a:spcPct val="0"/>
        </a:spcAft>
        <a:defRPr kumimoji="1" sz="4400">
          <a:solidFill>
            <a:schemeClr val="tx1"/>
          </a:solidFill>
          <a:latin typeface="Consolas" pitchFamily="49" charset="0"/>
          <a:ea typeface="华文楷体" pitchFamily="2" charset="-122"/>
        </a:defRPr>
      </a:lvl9pPr>
    </p:titleStyle>
    <p:bodyStyle>
      <a:lvl1pPr marL="228600" indent="-228600" algn="l" rtl="0" fontAlgn="base">
        <a:lnSpc>
          <a:spcPct val="90000"/>
        </a:lnSpc>
        <a:spcBef>
          <a:spcPts val="1000"/>
        </a:spcBef>
        <a:spcAft>
          <a:spcPct val="0"/>
        </a:spcAft>
        <a:buFont typeface="Arial" pitchFamily="34" charset="0"/>
        <a:buChar char="•"/>
        <a:defRPr kumimoji="1"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kumimoji="1"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kumimoji="1"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umimoji="1"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wrap="square" lIns="91440" tIns="45720" rIns="91440" bIns="45720" numCol="1" anchor="ctr" anchorCtr="0" compatLnSpc="1">
            <a:prstTxWarp prst="textNoShape">
              <a:avLst/>
            </a:prstTxWarp>
          </a:bodyPr>
          <a:lstStyle>
            <a:lvl1pPr>
              <a:defRPr kumimoji="0" sz="1200">
                <a:solidFill>
                  <a:srgbClr val="898989"/>
                </a:solidFill>
                <a:ea typeface="微软雅黑" pitchFamily="34" charset="-122"/>
              </a:defRPr>
            </a:lvl1pPr>
          </a:lstStyle>
          <a:p>
            <a:pPr fontAlgn="base">
              <a:spcBef>
                <a:spcPct val="0"/>
              </a:spcBef>
              <a:spcAft>
                <a:spcPct val="0"/>
              </a:spcAft>
            </a:pPr>
            <a:fld id="{F9634862-861D-4230-A236-01F7B82D488F}" type="datetime1">
              <a:rPr lang="zh-CN" altLang="en-US"/>
              <a:pPr fontAlgn="base">
                <a:spcBef>
                  <a:spcPct val="0"/>
                </a:spcBef>
                <a:spcAft>
                  <a:spcPct val="0"/>
                </a:spcAft>
              </a:pPr>
              <a:t>2017/9/15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kumimoji="0" sz="1200">
                <a:solidFill>
                  <a:srgbClr val="898989"/>
                </a:solidFill>
                <a:ea typeface="微软雅黑" pitchFamily="34" charset="-122"/>
              </a:defRPr>
            </a:lvl1pPr>
          </a:lstStyle>
          <a:p>
            <a:pPr fontAlgn="base">
              <a:spcBef>
                <a:spcPct val="0"/>
              </a:spcBef>
              <a:spcAft>
                <a:spcPct val="0"/>
              </a:spcAft>
            </a:pPr>
            <a:fld id="{F7105E90-AF14-4958-A9F7-4382083B5481}" type="slidenum">
              <a:rPr lang="zh-CN" altLang="en-US"/>
              <a:pPr fontAlgn="base">
                <a:spcBef>
                  <a:spcPct val="0"/>
                </a:spcBef>
                <a:spcAft>
                  <a:spcPct val="0"/>
                </a:spcAft>
              </a:pPr>
              <a:t>‹#›</a:t>
            </a:fld>
            <a:endParaRPr lang="zh-CN" altLang="en-US"/>
          </a:p>
        </p:txBody>
      </p:sp>
    </p:spTree>
    <p:extLst>
      <p:ext uri="{BB962C8B-B14F-4D97-AF65-F5344CB8AC3E}">
        <p14:creationId xmlns:p14="http://schemas.microsoft.com/office/powerpoint/2010/main" val="305033183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5" r:id="rId4"/>
  </p:sldLayoutIdLst>
  <p:hf hdr="0" ftr="0" dt="0"/>
  <p:txStyles>
    <p:titleStyle>
      <a:lvl1pPr algn="l" rtl="0" fontAlgn="base">
        <a:lnSpc>
          <a:spcPct val="90000"/>
        </a:lnSpc>
        <a:spcBef>
          <a:spcPct val="0"/>
        </a:spcBef>
        <a:spcAft>
          <a:spcPct val="0"/>
        </a:spcAft>
        <a:defRPr kumimoji="1" sz="4400" kern="1200">
          <a:solidFill>
            <a:schemeClr val="tx1"/>
          </a:solidFill>
          <a:latin typeface="+mj-lt"/>
          <a:ea typeface="+mj-ea"/>
          <a:cs typeface="+mj-cs"/>
        </a:defRPr>
      </a:lvl1pPr>
      <a:lvl2pPr algn="l" rtl="0" fontAlgn="base">
        <a:lnSpc>
          <a:spcPct val="90000"/>
        </a:lnSpc>
        <a:spcBef>
          <a:spcPct val="0"/>
        </a:spcBef>
        <a:spcAft>
          <a:spcPct val="0"/>
        </a:spcAft>
        <a:defRPr kumimoji="1" sz="4400">
          <a:solidFill>
            <a:schemeClr val="tx1"/>
          </a:solidFill>
          <a:latin typeface="Consolas" pitchFamily="49" charset="0"/>
          <a:ea typeface="华文楷体" pitchFamily="2" charset="-122"/>
        </a:defRPr>
      </a:lvl2pPr>
      <a:lvl3pPr algn="l" rtl="0" fontAlgn="base">
        <a:lnSpc>
          <a:spcPct val="90000"/>
        </a:lnSpc>
        <a:spcBef>
          <a:spcPct val="0"/>
        </a:spcBef>
        <a:spcAft>
          <a:spcPct val="0"/>
        </a:spcAft>
        <a:defRPr kumimoji="1" sz="4400">
          <a:solidFill>
            <a:schemeClr val="tx1"/>
          </a:solidFill>
          <a:latin typeface="Consolas" pitchFamily="49" charset="0"/>
          <a:ea typeface="华文楷体" pitchFamily="2" charset="-122"/>
        </a:defRPr>
      </a:lvl3pPr>
      <a:lvl4pPr algn="l" rtl="0" fontAlgn="base">
        <a:lnSpc>
          <a:spcPct val="90000"/>
        </a:lnSpc>
        <a:spcBef>
          <a:spcPct val="0"/>
        </a:spcBef>
        <a:spcAft>
          <a:spcPct val="0"/>
        </a:spcAft>
        <a:defRPr kumimoji="1" sz="4400">
          <a:solidFill>
            <a:schemeClr val="tx1"/>
          </a:solidFill>
          <a:latin typeface="Consolas" pitchFamily="49" charset="0"/>
          <a:ea typeface="华文楷体" pitchFamily="2" charset="-122"/>
        </a:defRPr>
      </a:lvl4pPr>
      <a:lvl5pPr algn="l" rtl="0" fontAlgn="base">
        <a:lnSpc>
          <a:spcPct val="90000"/>
        </a:lnSpc>
        <a:spcBef>
          <a:spcPct val="0"/>
        </a:spcBef>
        <a:spcAft>
          <a:spcPct val="0"/>
        </a:spcAft>
        <a:defRPr kumimoji="1" sz="4400">
          <a:solidFill>
            <a:schemeClr val="tx1"/>
          </a:solidFill>
          <a:latin typeface="Consolas" pitchFamily="49" charset="0"/>
          <a:ea typeface="华文楷体" pitchFamily="2" charset="-122"/>
        </a:defRPr>
      </a:lvl5pPr>
      <a:lvl6pPr marL="457200" algn="l" rtl="0" fontAlgn="base">
        <a:lnSpc>
          <a:spcPct val="90000"/>
        </a:lnSpc>
        <a:spcBef>
          <a:spcPct val="0"/>
        </a:spcBef>
        <a:spcAft>
          <a:spcPct val="0"/>
        </a:spcAft>
        <a:defRPr kumimoji="1" sz="4400">
          <a:solidFill>
            <a:schemeClr val="tx1"/>
          </a:solidFill>
          <a:latin typeface="Consolas" pitchFamily="49" charset="0"/>
          <a:ea typeface="华文楷体" pitchFamily="2" charset="-122"/>
        </a:defRPr>
      </a:lvl6pPr>
      <a:lvl7pPr marL="914400" algn="l" rtl="0" fontAlgn="base">
        <a:lnSpc>
          <a:spcPct val="90000"/>
        </a:lnSpc>
        <a:spcBef>
          <a:spcPct val="0"/>
        </a:spcBef>
        <a:spcAft>
          <a:spcPct val="0"/>
        </a:spcAft>
        <a:defRPr kumimoji="1" sz="4400">
          <a:solidFill>
            <a:schemeClr val="tx1"/>
          </a:solidFill>
          <a:latin typeface="Consolas" pitchFamily="49" charset="0"/>
          <a:ea typeface="华文楷体" pitchFamily="2" charset="-122"/>
        </a:defRPr>
      </a:lvl7pPr>
      <a:lvl8pPr marL="1371600" algn="l" rtl="0" fontAlgn="base">
        <a:lnSpc>
          <a:spcPct val="90000"/>
        </a:lnSpc>
        <a:spcBef>
          <a:spcPct val="0"/>
        </a:spcBef>
        <a:spcAft>
          <a:spcPct val="0"/>
        </a:spcAft>
        <a:defRPr kumimoji="1" sz="4400">
          <a:solidFill>
            <a:schemeClr val="tx1"/>
          </a:solidFill>
          <a:latin typeface="Consolas" pitchFamily="49" charset="0"/>
          <a:ea typeface="华文楷体" pitchFamily="2" charset="-122"/>
        </a:defRPr>
      </a:lvl8pPr>
      <a:lvl9pPr marL="1828800" algn="l" rtl="0" fontAlgn="base">
        <a:lnSpc>
          <a:spcPct val="90000"/>
        </a:lnSpc>
        <a:spcBef>
          <a:spcPct val="0"/>
        </a:spcBef>
        <a:spcAft>
          <a:spcPct val="0"/>
        </a:spcAft>
        <a:defRPr kumimoji="1" sz="4400">
          <a:solidFill>
            <a:schemeClr val="tx1"/>
          </a:solidFill>
          <a:latin typeface="Consolas" pitchFamily="49" charset="0"/>
          <a:ea typeface="华文楷体" pitchFamily="2" charset="-122"/>
        </a:defRPr>
      </a:lvl9pPr>
    </p:titleStyle>
    <p:bodyStyle>
      <a:lvl1pPr marL="228600" indent="-228600" algn="l" rtl="0" fontAlgn="base">
        <a:lnSpc>
          <a:spcPct val="90000"/>
        </a:lnSpc>
        <a:spcBef>
          <a:spcPts val="1000"/>
        </a:spcBef>
        <a:spcAft>
          <a:spcPct val="0"/>
        </a:spcAft>
        <a:buFont typeface="Arial" pitchFamily="34" charset="0"/>
        <a:buChar char="•"/>
        <a:defRPr kumimoji="1"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kumimoji="1"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kumimoji="1"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umimoji="1"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0.xml"/><Relationship Id="rId5" Type="http://schemas.openxmlformats.org/officeDocument/2006/relationships/image" Target="../media/image23.pn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0.png"/><Relationship Id="rId7" Type="http://schemas.openxmlformats.org/officeDocument/2006/relationships/diagramColors" Target="../diagrams/colors4.xml"/><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10.xml"/><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10.xml"/><Relationship Id="rId5" Type="http://schemas.openxmlformats.org/officeDocument/2006/relationships/image" Target="../media/image38.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10.xml"/><Relationship Id="rId5" Type="http://schemas.openxmlformats.org/officeDocument/2006/relationships/image" Target="../media/image45.png"/><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7.xml"/><Relationship Id="rId1" Type="http://schemas.openxmlformats.org/officeDocument/2006/relationships/slideLayout" Target="../slideLayouts/slideLayout1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hyperlink" Target="&#24179;&#21488;&#25968;&#25454;&#34920;.xmind.svg" TargetMode="External"/><Relationship Id="rId2" Type="http://schemas.openxmlformats.org/officeDocument/2006/relationships/notesSlide" Target="../notesSlides/notesSlide29.xml"/><Relationship Id="rId1" Type="http://schemas.openxmlformats.org/officeDocument/2006/relationships/slideLayout" Target="../slideLayouts/slideLayout10.xml"/><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0.xml"/><Relationship Id="rId1" Type="http://schemas.openxmlformats.org/officeDocument/2006/relationships/slideLayout" Target="../slideLayouts/slideLayout10.xml"/><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1.xml"/><Relationship Id="rId1" Type="http://schemas.openxmlformats.org/officeDocument/2006/relationships/slideLayout" Target="../slideLayouts/slideLayout10.xml"/><Relationship Id="rId4" Type="http://schemas.openxmlformats.org/officeDocument/2006/relationships/image" Target="../media/image50.png"/></Relationships>
</file>

<file path=ppt/slides/_rels/slide33.xml.rels><?xml version="1.0" encoding="UTF-8" standalone="yes"?>
<Relationships xmlns="http://schemas.openxmlformats.org/package/2006/relationships"><Relationship Id="rId8" Type="http://schemas.openxmlformats.org/officeDocument/2006/relationships/image" Target="../media/image56.jpg"/><Relationship Id="rId3" Type="http://schemas.openxmlformats.org/officeDocument/2006/relationships/image" Target="../media/image51.jpg"/><Relationship Id="rId7" Type="http://schemas.openxmlformats.org/officeDocument/2006/relationships/image" Target="../media/image55.jpg"/><Relationship Id="rId2" Type="http://schemas.openxmlformats.org/officeDocument/2006/relationships/notesSlide" Target="../notesSlides/notesSlide32.xml"/><Relationship Id="rId1" Type="http://schemas.openxmlformats.org/officeDocument/2006/relationships/slideLayout" Target="../slideLayouts/slideLayout10.xml"/><Relationship Id="rId6" Type="http://schemas.openxmlformats.org/officeDocument/2006/relationships/image" Target="../media/image54.jpg"/><Relationship Id="rId5" Type="http://schemas.openxmlformats.org/officeDocument/2006/relationships/image" Target="../media/image53.jpg"/><Relationship Id="rId4" Type="http://schemas.openxmlformats.org/officeDocument/2006/relationships/image" Target="../media/image52.jpg"/><Relationship Id="rId9" Type="http://schemas.openxmlformats.org/officeDocument/2006/relationships/image" Target="../media/image57.jp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udb.heec.edu.cn"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image" Target="../media/image5.jpeg"/><Relationship Id="rId7" Type="http://schemas.openxmlformats.org/officeDocument/2006/relationships/diagramData" Target="../diagrams/data3.xm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8.jpeg"/><Relationship Id="rId11" Type="http://schemas.microsoft.com/office/2007/relationships/diagramDrawing" Target="../diagrams/drawing3.xml"/><Relationship Id="rId5" Type="http://schemas.openxmlformats.org/officeDocument/2006/relationships/image" Target="../media/image7.png"/><Relationship Id="rId10" Type="http://schemas.openxmlformats.org/officeDocument/2006/relationships/diagramColors" Target="../diagrams/colors3.xml"/><Relationship Id="rId4" Type="http://schemas.openxmlformats.org/officeDocument/2006/relationships/image" Target="../media/image6.jpeg"/><Relationship Id="rId9"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9.emf"/><Relationship Id="rId7"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7.png"/><Relationship Id="rId5" Type="http://schemas.openxmlformats.org/officeDocument/2006/relationships/image" Target="../media/image5.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enny G - Heart And Soul">
            <a:hlinkClick r:id="" action="ppaction://media"/>
          </p:cNvPr>
          <p:cNvPicPr>
            <a:picLocks noChangeAspect="1"/>
          </p:cNvPicPr>
          <p:nvPr>
            <a:audioFile r:link="rId1"/>
            <p:extLst>
              <p:ext uri="{DAA4B4D4-6D71-4841-9C94-3DE7FCFB9230}">
                <p14:media xmlns:p14="http://schemas.microsoft.com/office/powerpoint/2010/main" r:embed="rId2">
                  <p14:trim st="3144"/>
                </p14:media>
              </p:ext>
            </p:extLst>
          </p:nvPr>
        </p:nvPicPr>
        <p:blipFill>
          <a:blip r:embed="rId5" cstate="print"/>
          <a:stretch>
            <a:fillRect/>
          </a:stretch>
        </p:blipFill>
        <p:spPr>
          <a:xfrm>
            <a:off x="10183812" y="3750053"/>
            <a:ext cx="487363" cy="487363"/>
          </a:xfrm>
          <a:prstGeom prst="rect">
            <a:avLst/>
          </a:prstGeom>
        </p:spPr>
      </p:pic>
      <p:sp>
        <p:nvSpPr>
          <p:cNvPr id="8" name="矩形 7"/>
          <p:cNvSpPr/>
          <p:nvPr/>
        </p:nvSpPr>
        <p:spPr>
          <a:xfrm>
            <a:off x="0" y="3671680"/>
            <a:ext cx="12192000" cy="649898"/>
          </a:xfrm>
          <a:prstGeom prst="rect">
            <a:avLst/>
          </a:prstGeom>
          <a:solidFill>
            <a:srgbClr val="453D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
                <a:rot lat="0" lon="0" rev="10800000"/>
              </a:lightRig>
            </a:scene3d>
            <a:sp3d>
              <a:bevelT w="27940" h="12700"/>
              <a:contourClr>
                <a:srgbClr val="DDDDDD"/>
              </a:contourClr>
            </a:sp3d>
          </a:bodyPr>
          <a:lstStyle/>
          <a:p>
            <a:pPr algn="ctr">
              <a:defRPr/>
            </a:pPr>
            <a:endParaRPr kumimoji="1" lang="en-US" altLang="zh-CN" b="1" spc="150" dirty="0">
              <a:ln w="11430"/>
              <a:solidFill>
                <a:prstClr val="white"/>
              </a:solidFill>
              <a:effectLst>
                <a:outerShdw blurRad="25400" algn="tl" rotWithShape="0">
                  <a:srgbClr val="000000">
                    <a:alpha val="43000"/>
                  </a:srgbClr>
                </a:outerShdw>
              </a:effectLst>
              <a:latin typeface="Times New Roman Uni" panose="02020603050405020304" pitchFamily="18" charset="-122"/>
              <a:ea typeface="Times New Roman Uni" panose="02020603050405020304" pitchFamily="18" charset="-122"/>
              <a:cs typeface="Times New Roman Uni" panose="02020603050405020304" pitchFamily="18" charset="-122"/>
            </a:endParaRPr>
          </a:p>
          <a:p>
            <a:pPr algn="ctr">
              <a:defRPr/>
            </a:pPr>
            <a:r>
              <a:rPr kumimoji="1" lang="zh-CN" altLang="zh-CN" sz="2300" b="1" spc="150" dirty="0">
                <a:ln w="11430"/>
                <a:solidFill>
                  <a:prstClr val="white"/>
                </a:solidFill>
                <a:effectLst>
                  <a:outerShdw blurRad="25400" algn="tl" rotWithShape="0">
                    <a:srgbClr val="000000">
                      <a:alpha val="43000"/>
                    </a:srgbClr>
                  </a:outerShdw>
                </a:effectLst>
                <a:latin typeface="方正姚体" panose="02010601030101010101" pitchFamily="2" charset="-122"/>
                <a:ea typeface="方正姚体" panose="02010601030101010101" pitchFamily="2" charset="-122"/>
                <a:cs typeface="Times New Roman Uni" panose="02020603050405020304" pitchFamily="18" charset="-122"/>
              </a:rPr>
              <a:t> </a:t>
            </a:r>
            <a:r>
              <a:rPr kumimoji="1" lang="zh-CN" altLang="en-US" sz="2300" b="1" spc="150" dirty="0">
                <a:ln w="11430"/>
                <a:solidFill>
                  <a:prstClr val="white"/>
                </a:solidFill>
                <a:effectLst>
                  <a:outerShdw blurRad="25400" algn="tl" rotWithShape="0">
                    <a:srgbClr val="000000">
                      <a:alpha val="43000"/>
                    </a:srgbClr>
                  </a:outerShdw>
                </a:effectLst>
                <a:latin typeface="方正姚体" panose="02010601030101010101" pitchFamily="2" charset="-122"/>
                <a:ea typeface="方正姚体" panose="02010601030101010101" pitchFamily="2" charset="-122"/>
                <a:cs typeface="Times New Roman Uni" panose="02020603050405020304" pitchFamily="18" charset="-122"/>
              </a:rPr>
              <a:t>                     </a:t>
            </a:r>
            <a:endParaRPr lang="zh-CN" altLang="en-US" b="1" spc="150" dirty="0">
              <a:ln w="11430"/>
              <a:solidFill>
                <a:prstClr val="white"/>
              </a:solidFill>
              <a:effectLst>
                <a:outerShdw blurRad="25400" algn="tl" rotWithShape="0">
                  <a:srgbClr val="000000">
                    <a:alpha val="43000"/>
                  </a:srgbClr>
                </a:outerShdw>
              </a:effectLst>
              <a:latin typeface="Times New Roman Uni" panose="02020603050405020304" pitchFamily="18" charset="-122"/>
              <a:ea typeface="Times New Roman Uni" panose="02020603050405020304" pitchFamily="18" charset="-122"/>
              <a:cs typeface="Times New Roman Uni" panose="02020603050405020304" pitchFamily="18" charset="-122"/>
            </a:endParaRPr>
          </a:p>
        </p:txBody>
      </p:sp>
      <p:sp>
        <p:nvSpPr>
          <p:cNvPr id="7" name="矩形 6"/>
          <p:cNvSpPr/>
          <p:nvPr/>
        </p:nvSpPr>
        <p:spPr>
          <a:xfrm>
            <a:off x="0" y="2242038"/>
            <a:ext cx="12192000" cy="142508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4472C4"/>
              </a:solidFill>
            </a:endParaRPr>
          </a:p>
        </p:txBody>
      </p:sp>
      <p:sp>
        <p:nvSpPr>
          <p:cNvPr id="10" name="文本框 9"/>
          <p:cNvSpPr txBox="1">
            <a:spLocks noChangeArrowheads="1"/>
          </p:cNvSpPr>
          <p:nvPr/>
        </p:nvSpPr>
        <p:spPr bwMode="auto">
          <a:xfrm>
            <a:off x="2723356" y="4924469"/>
            <a:ext cx="8280400" cy="523220"/>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base">
              <a:spcBef>
                <a:spcPct val="0"/>
              </a:spcBef>
              <a:spcAft>
                <a:spcPct val="0"/>
              </a:spcAft>
            </a:pPr>
            <a:r>
              <a:rPr lang="zh-CN" altLang="en-US" sz="2800" b="1" spc="-50" dirty="0">
                <a:ln w="11430"/>
                <a:solidFill>
                  <a:srgbClr val="FFC000">
                    <a:lumMod val="75000"/>
                  </a:srgbClr>
                </a:solidFill>
                <a:latin typeface="Times New Roman" pitchFamily="18" charset="0"/>
                <a:cs typeface="Times New Roman" pitchFamily="18" charset="0"/>
              </a:rPr>
              <a:t>教育部评估</a:t>
            </a:r>
            <a:r>
              <a:rPr lang="zh-CN" altLang="en-US" sz="2800" b="1" spc="-50" dirty="0" smtClean="0">
                <a:ln w="11430"/>
                <a:solidFill>
                  <a:srgbClr val="FFC000">
                    <a:lumMod val="75000"/>
                  </a:srgbClr>
                </a:solidFill>
                <a:latin typeface="Times New Roman" pitchFamily="18" charset="0"/>
                <a:cs typeface="Times New Roman" pitchFamily="18" charset="0"/>
              </a:rPr>
              <a:t>中心</a:t>
            </a:r>
            <a:endParaRPr lang="en-US" altLang="zh-CN" sz="2800" b="1" spc="-50" dirty="0">
              <a:ln w="11430"/>
              <a:solidFill>
                <a:srgbClr val="FFC000">
                  <a:lumMod val="75000"/>
                </a:srgbClr>
              </a:solidFill>
              <a:latin typeface="Times New Roman" pitchFamily="18" charset="0"/>
              <a:cs typeface="Times New Roman" pitchFamily="18" charset="0"/>
            </a:endParaRPr>
          </a:p>
        </p:txBody>
      </p:sp>
      <p:sp>
        <p:nvSpPr>
          <p:cNvPr id="3" name="椭圆 2"/>
          <p:cNvSpPr/>
          <p:nvPr/>
        </p:nvSpPr>
        <p:spPr>
          <a:xfrm>
            <a:off x="536575" y="1959360"/>
            <a:ext cx="2016125" cy="2016125"/>
          </a:xfrm>
          <a:prstGeom prst="ellipse">
            <a:avLst/>
          </a:prstGeom>
          <a:solidFill>
            <a:srgbClr val="FFFF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zh-CN" altLang="en-US">
              <a:solidFill>
                <a:prstClr val="white"/>
              </a:solidFill>
            </a:endParaRPr>
          </a:p>
        </p:txBody>
      </p:sp>
      <p:pic>
        <p:nvPicPr>
          <p:cNvPr id="4101" name="图片 13" descr="logo.png"/>
          <p:cNvPicPr>
            <a:picLocks noChangeAspect="1"/>
          </p:cNvPicPr>
          <p:nvPr/>
        </p:nvPicPr>
        <p:blipFill>
          <a:blip r:embed="rId6" cstate="print"/>
          <a:srcRect/>
          <a:stretch>
            <a:fillRect/>
          </a:stretch>
        </p:blipFill>
        <p:spPr bwMode="auto">
          <a:xfrm>
            <a:off x="396875" y="1816485"/>
            <a:ext cx="2360613" cy="2305050"/>
          </a:xfrm>
          <a:prstGeom prst="rect">
            <a:avLst/>
          </a:prstGeom>
          <a:noFill/>
          <a:ln w="9525">
            <a:noFill/>
            <a:miter lim="800000"/>
            <a:headEnd/>
            <a:tailEnd/>
          </a:ln>
        </p:spPr>
      </p:pic>
      <p:sp>
        <p:nvSpPr>
          <p:cNvPr id="12" name="文本框 11"/>
          <p:cNvSpPr txBox="1">
            <a:spLocks noChangeArrowheads="1"/>
          </p:cNvSpPr>
          <p:nvPr/>
        </p:nvSpPr>
        <p:spPr bwMode="auto">
          <a:xfrm>
            <a:off x="4356789" y="5470786"/>
            <a:ext cx="4769711" cy="461665"/>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base">
              <a:spcBef>
                <a:spcPct val="0"/>
              </a:spcBef>
              <a:spcAft>
                <a:spcPct val="0"/>
              </a:spcAft>
            </a:pPr>
            <a:r>
              <a:rPr lang="en-US" altLang="zh-CN" sz="2400" b="1" dirty="0" smtClean="0">
                <a:ln w="11430"/>
                <a:solidFill>
                  <a:srgbClr val="0066CC"/>
                </a:solidFill>
                <a:latin typeface="Arial" pitchFamily="34" charset="0"/>
                <a:cs typeface="Arial" pitchFamily="34" charset="0"/>
              </a:rPr>
              <a:t>2017</a:t>
            </a:r>
            <a:r>
              <a:rPr lang="zh-CN" altLang="en-US" sz="2400" b="1" dirty="0" smtClean="0">
                <a:ln w="11430"/>
                <a:solidFill>
                  <a:srgbClr val="0066CC"/>
                </a:solidFill>
                <a:latin typeface="Arial" pitchFamily="34" charset="0"/>
                <a:cs typeface="Arial" pitchFamily="34" charset="0"/>
              </a:rPr>
              <a:t>年</a:t>
            </a:r>
            <a:r>
              <a:rPr lang="en-US" altLang="zh-CN" sz="2400" b="1" dirty="0" smtClean="0">
                <a:ln w="11430"/>
                <a:solidFill>
                  <a:srgbClr val="0066CC"/>
                </a:solidFill>
                <a:latin typeface="Arial" pitchFamily="34" charset="0"/>
                <a:cs typeface="Arial" pitchFamily="34" charset="0"/>
              </a:rPr>
              <a:t>9</a:t>
            </a:r>
            <a:r>
              <a:rPr lang="zh-CN" altLang="en-US" sz="2400" b="1" dirty="0" smtClean="0">
                <a:ln w="11430"/>
                <a:solidFill>
                  <a:srgbClr val="0066CC"/>
                </a:solidFill>
                <a:latin typeface="Arial" pitchFamily="34" charset="0"/>
                <a:cs typeface="Arial" pitchFamily="34" charset="0"/>
              </a:rPr>
              <a:t>月</a:t>
            </a:r>
            <a:endParaRPr lang="zh-CN" altLang="en-US" sz="2400" b="1" dirty="0">
              <a:ln w="11430"/>
              <a:solidFill>
                <a:srgbClr val="0066CC"/>
              </a:solidFill>
              <a:latin typeface="Arial" pitchFamily="34" charset="0"/>
              <a:cs typeface="Arial" pitchFamily="34" charset="0"/>
            </a:endParaRPr>
          </a:p>
        </p:txBody>
      </p:sp>
      <p:sp>
        <p:nvSpPr>
          <p:cNvPr id="15" name="矩形 14"/>
          <p:cNvSpPr/>
          <p:nvPr/>
        </p:nvSpPr>
        <p:spPr>
          <a:xfrm>
            <a:off x="11118850" y="1736980"/>
            <a:ext cx="323850" cy="323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6" name="矩形 15"/>
          <p:cNvSpPr/>
          <p:nvPr/>
        </p:nvSpPr>
        <p:spPr>
          <a:xfrm>
            <a:off x="10877550" y="1495680"/>
            <a:ext cx="252413" cy="25241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4105" name="矩形 3"/>
          <p:cNvSpPr>
            <a:spLocks noChangeArrowheads="1"/>
          </p:cNvSpPr>
          <p:nvPr/>
        </p:nvSpPr>
        <p:spPr bwMode="auto">
          <a:xfrm>
            <a:off x="294379" y="2663721"/>
            <a:ext cx="12128831" cy="1750479"/>
          </a:xfrm>
          <a:prstGeom prst="rect">
            <a:avLst/>
          </a:prstGeom>
          <a:noFill/>
          <a:ln w="9525">
            <a:noFill/>
            <a:miter lim="800000"/>
            <a:headEnd/>
            <a:tailEnd/>
          </a:ln>
        </p:spPr>
        <p:txBody>
          <a:bodyPr wrap="square">
            <a:spAutoFit/>
          </a:bodyPr>
          <a:lstStyle/>
          <a:p>
            <a:pPr fontAlgn="base">
              <a:lnSpc>
                <a:spcPts val="6540"/>
              </a:lnSpc>
              <a:spcBef>
                <a:spcPct val="0"/>
              </a:spcBef>
              <a:spcAft>
                <a:spcPct val="0"/>
              </a:spcAft>
            </a:pPr>
            <a:r>
              <a:rPr lang="zh-CN" altLang="en-US" sz="47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altLang="zh-CN" sz="47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zh-CN" altLang="en-US" sz="47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高等教育质量监测国家数据平台</a:t>
            </a:r>
            <a:r>
              <a:rPr lang="en-US" altLang="zh-CN" sz="47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p>
          <a:p>
            <a:pPr fontAlgn="base">
              <a:lnSpc>
                <a:spcPts val="6540"/>
              </a:lnSpc>
              <a:spcBef>
                <a:spcPct val="0"/>
              </a:spcBef>
              <a:spcAft>
                <a:spcPct val="0"/>
              </a:spcAft>
            </a:pPr>
            <a:r>
              <a:rPr lang="en-US" altLang="zh-CN" sz="47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altLang="zh-CN" sz="47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zh-CN" alt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数据采集流程介绍及工作要点</a:t>
            </a:r>
            <a:endParaRPr lang="en-US" altLang="zh-CN"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9730797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audio>
              <p:cMediaNode vol="80000" numSld="999">
                <p:cTn id="2" repeatCount="indefinite" fill="remove"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3"/>
          <a:stretch>
            <a:fillRect/>
          </a:stretch>
        </p:blipFill>
        <p:spPr>
          <a:xfrm>
            <a:off x="652726" y="1060705"/>
            <a:ext cx="10967175" cy="5721640"/>
          </a:xfrm>
          <a:prstGeom prst="rect">
            <a:avLst/>
          </a:prstGeom>
        </p:spPr>
      </p:pic>
      <p:sp>
        <p:nvSpPr>
          <p:cNvPr id="13" name="TextBox 7"/>
          <p:cNvSpPr txBox="1"/>
          <p:nvPr/>
        </p:nvSpPr>
        <p:spPr bwMode="auto">
          <a:xfrm>
            <a:off x="944228" y="221403"/>
            <a:ext cx="10384172" cy="643766"/>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base">
              <a:lnSpc>
                <a:spcPts val="4300"/>
              </a:lnSpc>
              <a:spcBef>
                <a:spcPct val="0"/>
              </a:spcBef>
              <a:spcAft>
                <a:spcPct val="0"/>
              </a:spcAft>
              <a:defRPr/>
            </a:pPr>
            <a:r>
              <a:rPr lang="zh-CN" altLang="en-US" sz="3600" b="1" kern="0" dirty="0" smtClean="0">
                <a:ln w="11430"/>
                <a:solidFill>
                  <a:srgbClr val="005DAF"/>
                </a:solidFill>
                <a:effectLst>
                  <a:outerShdw blurRad="38100" dist="38100" dir="2700000" algn="tl">
                    <a:srgbClr val="000000">
                      <a:alpha val="43137"/>
                    </a:srgbClr>
                  </a:outerShdw>
                </a:effectLst>
                <a:latin typeface="Heiti SC Medium"/>
                <a:ea typeface="Heiti SC Medium"/>
                <a:cs typeface="Heiti SC Medium"/>
              </a:rPr>
              <a:t>数据采集 </a:t>
            </a:r>
            <a:r>
              <a:rPr lang="en-US" altLang="zh-CN" sz="3600" b="1" kern="0" dirty="0" smtClean="0">
                <a:ln w="11430"/>
                <a:solidFill>
                  <a:srgbClr val="005DAF"/>
                </a:solidFill>
                <a:effectLst>
                  <a:outerShdw blurRad="38100" dist="38100" dir="2700000" algn="tl">
                    <a:srgbClr val="000000">
                      <a:alpha val="43137"/>
                    </a:srgbClr>
                  </a:outerShdw>
                </a:effectLst>
                <a:latin typeface="Heiti SC Medium"/>
                <a:ea typeface="Heiti SC Medium"/>
                <a:cs typeface="Heiti SC Medium"/>
              </a:rPr>
              <a:t>——</a:t>
            </a:r>
            <a:r>
              <a:rPr lang="zh-CN" altLang="en-US" sz="3600" b="1" kern="0" dirty="0" smtClean="0">
                <a:ln w="11430"/>
                <a:solidFill>
                  <a:srgbClr val="70AD47"/>
                </a:solidFill>
                <a:effectLst>
                  <a:outerShdw blurRad="38100" dist="38100" dir="2700000" algn="tl">
                    <a:srgbClr val="000000">
                      <a:alpha val="43137"/>
                    </a:srgbClr>
                  </a:outerShdw>
                </a:effectLst>
                <a:latin typeface="Heiti SC Medium"/>
                <a:ea typeface="Heiti SC Medium"/>
                <a:cs typeface="Heiti SC Medium"/>
              </a:rPr>
              <a:t>复制</a:t>
            </a:r>
            <a:r>
              <a:rPr lang="en-US" altLang="zh-CN" sz="3600" b="1" kern="0" dirty="0" smtClean="0">
                <a:ln w="11430"/>
                <a:solidFill>
                  <a:srgbClr val="70AD47"/>
                </a:solidFill>
                <a:effectLst>
                  <a:outerShdw blurRad="38100" dist="38100" dir="2700000" algn="tl">
                    <a:srgbClr val="000000">
                      <a:alpha val="43137"/>
                    </a:srgbClr>
                  </a:outerShdw>
                </a:effectLst>
                <a:latin typeface="Heiti SC Medium"/>
                <a:ea typeface="Heiti SC Medium"/>
                <a:cs typeface="Heiti SC Medium"/>
              </a:rPr>
              <a:t>/</a:t>
            </a:r>
            <a:r>
              <a:rPr lang="zh-CN" altLang="en-US" sz="3600" b="1" kern="0" dirty="0" smtClean="0">
                <a:ln w="11430"/>
                <a:solidFill>
                  <a:srgbClr val="70AD47"/>
                </a:solidFill>
                <a:effectLst>
                  <a:outerShdw blurRad="38100" dist="38100" dir="2700000" algn="tl">
                    <a:srgbClr val="000000">
                      <a:alpha val="43137"/>
                    </a:srgbClr>
                  </a:outerShdw>
                </a:effectLst>
                <a:latin typeface="Heiti SC Medium"/>
                <a:ea typeface="Heiti SC Medium"/>
                <a:cs typeface="Heiti SC Medium"/>
              </a:rPr>
              <a:t>授予用户权限</a:t>
            </a:r>
            <a:r>
              <a:rPr lang="en-US" altLang="zh-CN" sz="3600" b="1" kern="0" dirty="0" smtClean="0">
                <a:ln w="11430"/>
                <a:solidFill>
                  <a:srgbClr val="005DAF"/>
                </a:solidFill>
                <a:effectLst>
                  <a:outerShdw blurRad="38100" dist="38100" dir="2700000" algn="tl">
                    <a:srgbClr val="000000">
                      <a:alpha val="43137"/>
                    </a:srgbClr>
                  </a:outerShdw>
                </a:effectLst>
                <a:latin typeface="Heiti SC Medium"/>
                <a:ea typeface="Heiti SC Medium"/>
                <a:cs typeface="Heiti SC Medium"/>
              </a:rPr>
              <a:t> </a:t>
            </a:r>
            <a:endParaRPr lang="en-US" altLang="zh-CN" sz="3600" b="1" kern="0" dirty="0">
              <a:ln w="11430"/>
              <a:solidFill>
                <a:srgbClr val="70AD47"/>
              </a:solidFill>
              <a:effectLst>
                <a:outerShdw blurRad="38100" dist="38100" dir="2700000" algn="tl">
                  <a:srgbClr val="000000">
                    <a:alpha val="43137"/>
                  </a:srgbClr>
                </a:outerShdw>
              </a:effectLst>
              <a:latin typeface="Heiti SC Medium"/>
              <a:ea typeface="Heiti SC Medium"/>
              <a:cs typeface="Heiti SC Medium"/>
            </a:endParaRPr>
          </a:p>
        </p:txBody>
      </p:sp>
      <p:sp>
        <p:nvSpPr>
          <p:cNvPr id="14" name="矩形 13"/>
          <p:cNvSpPr/>
          <p:nvPr/>
        </p:nvSpPr>
        <p:spPr>
          <a:xfrm>
            <a:off x="241300" y="248041"/>
            <a:ext cx="323850" cy="323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5" name="矩形 14"/>
          <p:cNvSpPr/>
          <p:nvPr/>
        </p:nvSpPr>
        <p:spPr>
          <a:xfrm>
            <a:off x="0" y="6741"/>
            <a:ext cx="252413" cy="25241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3" name="矩形 2"/>
          <p:cNvSpPr/>
          <p:nvPr/>
        </p:nvSpPr>
        <p:spPr>
          <a:xfrm>
            <a:off x="2653642" y="1573305"/>
            <a:ext cx="2465294" cy="4733365"/>
          </a:xfrm>
          <a:prstGeom prst="rect">
            <a:avLst/>
          </a:prstGeom>
          <a:solidFill>
            <a:schemeClr val="bg1">
              <a:alpha val="0"/>
            </a:schemeClr>
          </a:solid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标注 4"/>
          <p:cNvSpPr/>
          <p:nvPr/>
        </p:nvSpPr>
        <p:spPr>
          <a:xfrm>
            <a:off x="193952" y="2402362"/>
            <a:ext cx="1864658" cy="1013012"/>
          </a:xfrm>
          <a:prstGeom prst="wedgeRoundRectCallout">
            <a:avLst>
              <a:gd name="adj1" fmla="val 80129"/>
              <a:gd name="adj2" fmla="val 83739"/>
              <a:gd name="adj3" fmla="val 16667"/>
            </a:avLst>
          </a:prstGeom>
          <a:gradFill>
            <a:gsLst>
              <a:gs pos="0">
                <a:schemeClr val="tx2">
                  <a:lumMod val="60000"/>
                  <a:lumOff val="40000"/>
                </a:schemeClr>
              </a:gs>
              <a:gs pos="39999">
                <a:srgbClr val="85C2FF"/>
              </a:gs>
              <a:gs pos="70000">
                <a:srgbClr val="C4D6EB"/>
              </a:gs>
              <a:gs pos="100000">
                <a:srgbClr val="FFEBFA"/>
              </a:gs>
            </a:gsLst>
            <a:lin ang="189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accent1"/>
                </a:solidFill>
              </a:rPr>
              <a:t>保留了上一年的用户列表</a:t>
            </a:r>
          </a:p>
        </p:txBody>
      </p:sp>
      <p:sp>
        <p:nvSpPr>
          <p:cNvPr id="6" name="圆角矩形 5"/>
          <p:cNvSpPr/>
          <p:nvPr/>
        </p:nvSpPr>
        <p:spPr>
          <a:xfrm>
            <a:off x="4567562" y="1611853"/>
            <a:ext cx="215153" cy="259976"/>
          </a:xfrm>
          <a:prstGeom prst="roundRect">
            <a:avLst/>
          </a:prstGeom>
          <a:solidFill>
            <a:schemeClr val="bg1">
              <a:alpha val="0"/>
            </a:schemeClr>
          </a:solid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形标注 6"/>
          <p:cNvSpPr/>
          <p:nvPr/>
        </p:nvSpPr>
        <p:spPr>
          <a:xfrm>
            <a:off x="5577710" y="985050"/>
            <a:ext cx="1954306" cy="811065"/>
          </a:xfrm>
          <a:prstGeom prst="wedgeEllipseCallout">
            <a:avLst>
              <a:gd name="adj1" fmla="val -89156"/>
              <a:gd name="adj2" fmla="val 51875"/>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t>复制上一年的用户权限</a:t>
            </a:r>
            <a:endParaRPr lang="zh-CN" altLang="en-US" b="1" dirty="0"/>
          </a:p>
        </p:txBody>
      </p:sp>
      <p:grpSp>
        <p:nvGrpSpPr>
          <p:cNvPr id="19" name="组合 18"/>
          <p:cNvGrpSpPr/>
          <p:nvPr/>
        </p:nvGrpSpPr>
        <p:grpSpPr>
          <a:xfrm>
            <a:off x="4222492" y="2874944"/>
            <a:ext cx="6619048" cy="2828571"/>
            <a:chOff x="3521500" y="2651002"/>
            <a:chExt cx="6619048" cy="2828571"/>
          </a:xfrm>
        </p:grpSpPr>
        <p:sp>
          <p:nvSpPr>
            <p:cNvPr id="16" name="椭圆形标注 15"/>
            <p:cNvSpPr/>
            <p:nvPr/>
          </p:nvSpPr>
          <p:spPr>
            <a:xfrm>
              <a:off x="8642680" y="2682525"/>
              <a:ext cx="1199697" cy="1015439"/>
            </a:xfrm>
            <a:prstGeom prst="wedgeEllipseCallout">
              <a:avLst>
                <a:gd name="adj1" fmla="val 83782"/>
                <a:gd name="adj2" fmla="val -137904"/>
              </a:avLst>
            </a:prstGeom>
            <a:solidFill>
              <a:schemeClr val="accent1">
                <a:lumMod val="60000"/>
                <a:lumOff val="40000"/>
              </a:schemeClr>
            </a:solidFill>
            <a:ln w="317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4"/>
            <a:stretch>
              <a:fillRect/>
            </a:stretch>
          </p:blipFill>
          <p:spPr>
            <a:xfrm>
              <a:off x="3521500" y="2651002"/>
              <a:ext cx="6619048" cy="2828571"/>
            </a:xfrm>
            <a:prstGeom prst="rect">
              <a:avLst/>
            </a:prstGeom>
            <a:ln w="31750">
              <a:solidFill>
                <a:schemeClr val="tx2"/>
              </a:solidFill>
            </a:ln>
          </p:spPr>
        </p:pic>
        <p:sp>
          <p:nvSpPr>
            <p:cNvPr id="17" name="矩形 16"/>
            <p:cNvSpPr/>
            <p:nvPr/>
          </p:nvSpPr>
          <p:spPr>
            <a:xfrm>
              <a:off x="4482353" y="5253318"/>
              <a:ext cx="3496235" cy="226255"/>
            </a:xfrm>
            <a:prstGeom prst="rect">
              <a:avLst/>
            </a:prstGeom>
            <a:solidFill>
              <a:srgbClr val="FFFF00">
                <a:alpha val="15000"/>
              </a:srgbClr>
            </a:solidFill>
            <a:ln w="317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矩形 20"/>
          <p:cNvSpPr/>
          <p:nvPr/>
        </p:nvSpPr>
        <p:spPr>
          <a:xfrm>
            <a:off x="1126281" y="1122203"/>
            <a:ext cx="932329" cy="305838"/>
          </a:xfrm>
          <a:prstGeom prst="rect">
            <a:avLst/>
          </a:prstGeom>
          <a:solidFill>
            <a:schemeClr val="accent1">
              <a:lumMod val="40000"/>
              <a:lumOff val="60000"/>
            </a:schemeClr>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0602116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2"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p:tgtEl>
                                          <p:spTgt spid="19"/>
                                        </p:tgtEl>
                                        <p:attrNameLst>
                                          <p:attrName>ppt_x</p:attrName>
                                        </p:attrNameLst>
                                      </p:cBhvr>
                                      <p:tavLst>
                                        <p:tav tm="0">
                                          <p:val>
                                            <p:strVal val="#ppt_x+#ppt_w*1.125000"/>
                                          </p:val>
                                        </p:tav>
                                        <p:tav tm="100000">
                                          <p:val>
                                            <p:strVal val="#ppt_x"/>
                                          </p:val>
                                        </p:tav>
                                      </p:tavLst>
                                    </p:anim>
                                    <p:animEffect transition="in" filter="wipe(left)">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3"/>
          <a:stretch>
            <a:fillRect/>
          </a:stretch>
        </p:blipFill>
        <p:spPr>
          <a:xfrm>
            <a:off x="652726" y="1060705"/>
            <a:ext cx="10967175" cy="5721640"/>
          </a:xfrm>
          <a:prstGeom prst="rect">
            <a:avLst/>
          </a:prstGeom>
        </p:spPr>
      </p:pic>
      <p:sp>
        <p:nvSpPr>
          <p:cNvPr id="13" name="TextBox 7"/>
          <p:cNvSpPr txBox="1"/>
          <p:nvPr/>
        </p:nvSpPr>
        <p:spPr bwMode="auto">
          <a:xfrm>
            <a:off x="944228" y="221403"/>
            <a:ext cx="10384172" cy="643766"/>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base">
              <a:lnSpc>
                <a:spcPts val="4300"/>
              </a:lnSpc>
              <a:spcBef>
                <a:spcPct val="0"/>
              </a:spcBef>
              <a:spcAft>
                <a:spcPct val="0"/>
              </a:spcAft>
              <a:defRPr/>
            </a:pPr>
            <a:r>
              <a:rPr lang="zh-CN" altLang="en-US" sz="3600" b="1" kern="0" dirty="0" smtClean="0">
                <a:ln w="11430"/>
                <a:solidFill>
                  <a:srgbClr val="005DAF"/>
                </a:solidFill>
                <a:effectLst>
                  <a:outerShdw blurRad="38100" dist="38100" dir="2700000" algn="tl">
                    <a:srgbClr val="000000">
                      <a:alpha val="43137"/>
                    </a:srgbClr>
                  </a:outerShdw>
                </a:effectLst>
                <a:latin typeface="Heiti SC Medium"/>
                <a:ea typeface="Heiti SC Medium"/>
                <a:cs typeface="Heiti SC Medium"/>
              </a:rPr>
              <a:t>数据采集 </a:t>
            </a:r>
            <a:r>
              <a:rPr lang="en-US" altLang="zh-CN" sz="3600" b="1" kern="0" dirty="0" smtClean="0">
                <a:ln w="11430"/>
                <a:solidFill>
                  <a:srgbClr val="005DAF"/>
                </a:solidFill>
                <a:effectLst>
                  <a:outerShdw blurRad="38100" dist="38100" dir="2700000" algn="tl">
                    <a:srgbClr val="000000">
                      <a:alpha val="43137"/>
                    </a:srgbClr>
                  </a:outerShdw>
                </a:effectLst>
                <a:latin typeface="Heiti SC Medium"/>
                <a:ea typeface="Heiti SC Medium"/>
                <a:cs typeface="Heiti SC Medium"/>
              </a:rPr>
              <a:t>——</a:t>
            </a:r>
            <a:r>
              <a:rPr lang="zh-CN" altLang="en-US" sz="3600" b="1" kern="0" dirty="0" smtClean="0">
                <a:ln w="11430"/>
                <a:solidFill>
                  <a:srgbClr val="70AD47"/>
                </a:solidFill>
                <a:effectLst>
                  <a:outerShdw blurRad="38100" dist="38100" dir="2700000" algn="tl">
                    <a:srgbClr val="000000">
                      <a:alpha val="43137"/>
                    </a:srgbClr>
                  </a:outerShdw>
                </a:effectLst>
                <a:latin typeface="Heiti SC Medium"/>
                <a:ea typeface="Heiti SC Medium"/>
                <a:cs typeface="Heiti SC Medium"/>
              </a:rPr>
              <a:t>复制</a:t>
            </a:r>
            <a:r>
              <a:rPr lang="en-US" altLang="zh-CN" sz="3600" b="1" kern="0" dirty="0" smtClean="0">
                <a:ln w="11430"/>
                <a:solidFill>
                  <a:srgbClr val="70AD47"/>
                </a:solidFill>
                <a:effectLst>
                  <a:outerShdw blurRad="38100" dist="38100" dir="2700000" algn="tl">
                    <a:srgbClr val="000000">
                      <a:alpha val="43137"/>
                    </a:srgbClr>
                  </a:outerShdw>
                </a:effectLst>
                <a:latin typeface="Heiti SC Medium"/>
                <a:ea typeface="Heiti SC Medium"/>
                <a:cs typeface="Heiti SC Medium"/>
              </a:rPr>
              <a:t>/</a:t>
            </a:r>
            <a:r>
              <a:rPr lang="zh-CN" altLang="en-US" sz="3600" b="1" kern="0" dirty="0" smtClean="0">
                <a:ln w="11430"/>
                <a:solidFill>
                  <a:srgbClr val="70AD47"/>
                </a:solidFill>
                <a:effectLst>
                  <a:outerShdw blurRad="38100" dist="38100" dir="2700000" algn="tl">
                    <a:srgbClr val="000000">
                      <a:alpha val="43137"/>
                    </a:srgbClr>
                  </a:outerShdw>
                </a:effectLst>
                <a:latin typeface="Heiti SC Medium"/>
                <a:ea typeface="Heiti SC Medium"/>
                <a:cs typeface="Heiti SC Medium"/>
              </a:rPr>
              <a:t>授予用户权限</a:t>
            </a:r>
            <a:r>
              <a:rPr lang="en-US" altLang="zh-CN" sz="3600" b="1" kern="0" dirty="0" smtClean="0">
                <a:ln w="11430"/>
                <a:solidFill>
                  <a:srgbClr val="70AD47"/>
                </a:solidFill>
                <a:effectLst>
                  <a:outerShdw blurRad="38100" dist="38100" dir="2700000" algn="tl">
                    <a:srgbClr val="000000">
                      <a:alpha val="43137"/>
                    </a:srgbClr>
                  </a:outerShdw>
                </a:effectLst>
                <a:latin typeface="Heiti SC Medium"/>
                <a:ea typeface="Heiti SC Medium"/>
                <a:cs typeface="Heiti SC Medium"/>
              </a:rPr>
              <a:t>(</a:t>
            </a:r>
            <a:r>
              <a:rPr lang="zh-CN" altLang="en-US" sz="3600" b="1" kern="0" dirty="0" smtClean="0">
                <a:ln w="11430"/>
                <a:solidFill>
                  <a:srgbClr val="70AD47"/>
                </a:solidFill>
                <a:effectLst>
                  <a:outerShdw blurRad="38100" dist="38100" dir="2700000" algn="tl">
                    <a:srgbClr val="000000">
                      <a:alpha val="43137"/>
                    </a:srgbClr>
                  </a:outerShdw>
                </a:effectLst>
                <a:latin typeface="Heiti SC Medium"/>
                <a:ea typeface="Heiti SC Medium"/>
                <a:cs typeface="Heiti SC Medium"/>
              </a:rPr>
              <a:t>二次复制</a:t>
            </a:r>
            <a:r>
              <a:rPr lang="en-US" altLang="zh-CN" sz="3600" b="1" kern="0" dirty="0" smtClean="0">
                <a:ln w="11430"/>
                <a:solidFill>
                  <a:srgbClr val="70AD47"/>
                </a:solidFill>
                <a:effectLst>
                  <a:outerShdw blurRad="38100" dist="38100" dir="2700000" algn="tl">
                    <a:srgbClr val="000000">
                      <a:alpha val="43137"/>
                    </a:srgbClr>
                  </a:outerShdw>
                </a:effectLst>
                <a:latin typeface="Heiti SC Medium"/>
                <a:ea typeface="Heiti SC Medium"/>
                <a:cs typeface="Heiti SC Medium"/>
              </a:rPr>
              <a:t>)</a:t>
            </a:r>
            <a:r>
              <a:rPr lang="en-US" altLang="zh-CN" sz="3600" b="1" kern="0" dirty="0" smtClean="0">
                <a:ln w="11430"/>
                <a:solidFill>
                  <a:srgbClr val="005DAF"/>
                </a:solidFill>
                <a:effectLst>
                  <a:outerShdw blurRad="38100" dist="38100" dir="2700000" algn="tl">
                    <a:srgbClr val="000000">
                      <a:alpha val="43137"/>
                    </a:srgbClr>
                  </a:outerShdw>
                </a:effectLst>
                <a:latin typeface="Heiti SC Medium"/>
                <a:ea typeface="Heiti SC Medium"/>
                <a:cs typeface="Heiti SC Medium"/>
              </a:rPr>
              <a:t> </a:t>
            </a:r>
            <a:endParaRPr lang="en-US" altLang="zh-CN" sz="3600" b="1" kern="0" dirty="0">
              <a:ln w="11430"/>
              <a:solidFill>
                <a:srgbClr val="70AD47"/>
              </a:solidFill>
              <a:effectLst>
                <a:outerShdw blurRad="38100" dist="38100" dir="2700000" algn="tl">
                  <a:srgbClr val="000000">
                    <a:alpha val="43137"/>
                  </a:srgbClr>
                </a:outerShdw>
              </a:effectLst>
              <a:latin typeface="Heiti SC Medium"/>
              <a:ea typeface="Heiti SC Medium"/>
              <a:cs typeface="Heiti SC Medium"/>
            </a:endParaRPr>
          </a:p>
        </p:txBody>
      </p:sp>
      <p:sp>
        <p:nvSpPr>
          <p:cNvPr id="14" name="矩形 13"/>
          <p:cNvSpPr/>
          <p:nvPr/>
        </p:nvSpPr>
        <p:spPr>
          <a:xfrm>
            <a:off x="241300" y="248041"/>
            <a:ext cx="323850" cy="323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5" name="矩形 14"/>
          <p:cNvSpPr/>
          <p:nvPr/>
        </p:nvSpPr>
        <p:spPr>
          <a:xfrm>
            <a:off x="0" y="6741"/>
            <a:ext cx="252413" cy="25241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21" name="矩形 20"/>
          <p:cNvSpPr/>
          <p:nvPr/>
        </p:nvSpPr>
        <p:spPr>
          <a:xfrm>
            <a:off x="1126281" y="1122203"/>
            <a:ext cx="932329" cy="305838"/>
          </a:xfrm>
          <a:prstGeom prst="rect">
            <a:avLst/>
          </a:prstGeom>
          <a:solidFill>
            <a:schemeClr val="accent1">
              <a:lumMod val="40000"/>
              <a:lumOff val="60000"/>
            </a:schemeClr>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5671266" y="2048792"/>
            <a:ext cx="1945341" cy="3885663"/>
          </a:xfrm>
          <a:prstGeom prst="rect">
            <a:avLst/>
          </a:prstGeom>
          <a:solidFill>
            <a:schemeClr val="bg1">
              <a:alpha val="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标注 21"/>
          <p:cNvSpPr/>
          <p:nvPr/>
        </p:nvSpPr>
        <p:spPr>
          <a:xfrm>
            <a:off x="7988782" y="4186875"/>
            <a:ext cx="1488142" cy="1004048"/>
          </a:xfrm>
          <a:prstGeom prst="wedgeRoundRectCallout">
            <a:avLst>
              <a:gd name="adj1" fmla="val -72038"/>
              <a:gd name="adj2" fmla="val -66964"/>
              <a:gd name="adj3" fmla="val 16667"/>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84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accent1"/>
                </a:solidFill>
              </a:rPr>
              <a:t>前后两年授权比较</a:t>
            </a:r>
            <a:endParaRPr lang="zh-CN" altLang="en-US" sz="2000" b="1" dirty="0">
              <a:solidFill>
                <a:schemeClr val="accent1"/>
              </a:solidFill>
            </a:endParaRPr>
          </a:p>
        </p:txBody>
      </p:sp>
      <p:sp>
        <p:nvSpPr>
          <p:cNvPr id="3" name="圆角矩形标注 2"/>
          <p:cNvSpPr/>
          <p:nvPr/>
        </p:nvSpPr>
        <p:spPr>
          <a:xfrm>
            <a:off x="5065095" y="919110"/>
            <a:ext cx="3667758" cy="977233"/>
          </a:xfrm>
          <a:prstGeom prst="wedgeRoundRectCallout">
            <a:avLst>
              <a:gd name="adj1" fmla="val -58146"/>
              <a:gd name="adj2" fmla="val 31737"/>
              <a:gd name="adj3" fmla="val 16667"/>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84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accent1"/>
                </a:solidFill>
              </a:rPr>
              <a:t>当前没有用户进行填报操作时，可以初始化继承上年度权限</a:t>
            </a:r>
            <a:endParaRPr lang="zh-CN" altLang="en-US" b="1" dirty="0">
              <a:solidFill>
                <a:schemeClr val="accent1"/>
              </a:solidFill>
            </a:endParaRPr>
          </a:p>
        </p:txBody>
      </p:sp>
      <p:sp>
        <p:nvSpPr>
          <p:cNvPr id="12" name="圆角矩形 11"/>
          <p:cNvSpPr/>
          <p:nvPr/>
        </p:nvSpPr>
        <p:spPr>
          <a:xfrm>
            <a:off x="4567562" y="1611853"/>
            <a:ext cx="215153" cy="259976"/>
          </a:xfrm>
          <a:prstGeom prst="roundRect">
            <a:avLst/>
          </a:prstGeom>
          <a:solidFill>
            <a:schemeClr val="bg1">
              <a:alpha val="0"/>
            </a:schemeClr>
          </a:solid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4802169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edge">
                                      <p:cBhvr>
                                        <p:cTn id="15" dur="2000"/>
                                        <p:tgtEl>
                                          <p:spTgt spid="22"/>
                                        </p:tgtEl>
                                      </p:cBhvr>
                                    </p:animEffect>
                                  </p:childTnLst>
                                </p:cTn>
                              </p:par>
                              <p:par>
                                <p:cTn id="16" presetID="2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edge">
                                      <p:cBhvr>
                                        <p:cTn id="18"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2" grpId="0" animBg="1"/>
      <p:bldP spid="3"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7"/>
          <p:cNvSpPr txBox="1"/>
          <p:nvPr/>
        </p:nvSpPr>
        <p:spPr bwMode="auto">
          <a:xfrm>
            <a:off x="944228" y="221403"/>
            <a:ext cx="10384172" cy="643766"/>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base">
              <a:lnSpc>
                <a:spcPts val="4300"/>
              </a:lnSpc>
              <a:spcBef>
                <a:spcPct val="0"/>
              </a:spcBef>
              <a:spcAft>
                <a:spcPct val="0"/>
              </a:spcAft>
              <a:defRPr/>
            </a:pPr>
            <a:r>
              <a:rPr lang="zh-CN" altLang="en-US" sz="3600" b="1" kern="0" dirty="0">
                <a:ln w="11430"/>
                <a:solidFill>
                  <a:srgbClr val="005DAF"/>
                </a:solidFill>
                <a:effectLst>
                  <a:outerShdw blurRad="38100" dist="38100" dir="2700000" algn="tl">
                    <a:srgbClr val="000000">
                      <a:alpha val="43137"/>
                    </a:srgbClr>
                  </a:outerShdw>
                </a:effectLst>
                <a:latin typeface="Heiti SC Medium"/>
                <a:ea typeface="Heiti SC Medium"/>
                <a:cs typeface="Heiti SC Medium"/>
              </a:rPr>
              <a:t>数据采集</a:t>
            </a:r>
            <a:r>
              <a:rPr lang="en-US" altLang="zh-CN" sz="3600" b="1" kern="0" dirty="0" smtClean="0">
                <a:ln w="11430"/>
                <a:solidFill>
                  <a:srgbClr val="005DAF"/>
                </a:solidFill>
                <a:effectLst>
                  <a:outerShdw blurRad="38100" dist="38100" dir="2700000" algn="tl">
                    <a:srgbClr val="000000">
                      <a:alpha val="43137"/>
                    </a:srgbClr>
                  </a:outerShdw>
                </a:effectLst>
                <a:latin typeface="Heiti SC Medium"/>
                <a:ea typeface="Heiti SC Medium"/>
                <a:cs typeface="Heiti SC Medium"/>
              </a:rPr>
              <a:t>——</a:t>
            </a:r>
            <a:r>
              <a:rPr lang="zh-CN" altLang="en-US" sz="3600" b="1" kern="0" dirty="0">
                <a:ln w="11430"/>
                <a:solidFill>
                  <a:srgbClr val="70AD47"/>
                </a:solidFill>
                <a:effectLst>
                  <a:outerShdw blurRad="38100" dist="38100" dir="2700000" algn="tl">
                    <a:srgbClr val="000000">
                      <a:alpha val="43137"/>
                    </a:srgbClr>
                  </a:outerShdw>
                </a:effectLst>
                <a:latin typeface="Heiti SC Medium"/>
                <a:ea typeface="Heiti SC Medium"/>
                <a:cs typeface="Heiti SC Medium"/>
              </a:rPr>
              <a:t>复制</a:t>
            </a:r>
            <a:r>
              <a:rPr lang="en-US" altLang="zh-CN" sz="3600" b="1" kern="0" dirty="0" smtClean="0">
                <a:ln w="11430"/>
                <a:solidFill>
                  <a:srgbClr val="70AD47"/>
                </a:solidFill>
                <a:effectLst>
                  <a:outerShdw blurRad="38100" dist="38100" dir="2700000" algn="tl">
                    <a:srgbClr val="000000">
                      <a:alpha val="43137"/>
                    </a:srgbClr>
                  </a:outerShdw>
                </a:effectLst>
                <a:latin typeface="Heiti SC Medium"/>
                <a:ea typeface="Heiti SC Medium"/>
                <a:cs typeface="Heiti SC Medium"/>
              </a:rPr>
              <a:t>/</a:t>
            </a:r>
            <a:r>
              <a:rPr lang="zh-CN" altLang="en-US" sz="3600" b="1" kern="0" dirty="0" smtClean="0">
                <a:ln w="11430"/>
                <a:solidFill>
                  <a:srgbClr val="70AD47"/>
                </a:solidFill>
                <a:effectLst>
                  <a:outerShdw blurRad="38100" dist="38100" dir="2700000" algn="tl">
                    <a:srgbClr val="000000">
                      <a:alpha val="43137"/>
                    </a:srgbClr>
                  </a:outerShdw>
                </a:effectLst>
                <a:latin typeface="Heiti SC Medium"/>
                <a:ea typeface="Heiti SC Medium"/>
                <a:cs typeface="Heiti SC Medium"/>
              </a:rPr>
              <a:t>填报数据</a:t>
            </a:r>
            <a:endParaRPr lang="en-US" altLang="zh-CN" sz="3600" b="1" kern="0" dirty="0">
              <a:ln w="11430"/>
              <a:solidFill>
                <a:srgbClr val="70AD47"/>
              </a:solidFill>
              <a:effectLst>
                <a:outerShdw blurRad="38100" dist="38100" dir="2700000" algn="tl">
                  <a:srgbClr val="000000">
                    <a:alpha val="43137"/>
                  </a:srgbClr>
                </a:outerShdw>
              </a:effectLst>
              <a:latin typeface="Heiti SC Medium"/>
              <a:ea typeface="Heiti SC Medium"/>
              <a:cs typeface="Heiti SC Medium"/>
            </a:endParaRPr>
          </a:p>
        </p:txBody>
      </p:sp>
      <p:sp>
        <p:nvSpPr>
          <p:cNvPr id="14" name="矩形 13"/>
          <p:cNvSpPr/>
          <p:nvPr/>
        </p:nvSpPr>
        <p:spPr>
          <a:xfrm>
            <a:off x="241300" y="248041"/>
            <a:ext cx="323850" cy="323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5" name="矩形 14"/>
          <p:cNvSpPr/>
          <p:nvPr/>
        </p:nvSpPr>
        <p:spPr>
          <a:xfrm>
            <a:off x="0" y="6741"/>
            <a:ext cx="252413" cy="25241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nvGrpSpPr>
          <p:cNvPr id="4" name="组合 3"/>
          <p:cNvGrpSpPr/>
          <p:nvPr/>
        </p:nvGrpSpPr>
        <p:grpSpPr>
          <a:xfrm>
            <a:off x="565150" y="987552"/>
            <a:ext cx="11045810" cy="5797296"/>
            <a:chOff x="558013" y="987552"/>
            <a:chExt cx="11052947" cy="5797296"/>
          </a:xfrm>
        </p:grpSpPr>
        <p:pic>
          <p:nvPicPr>
            <p:cNvPr id="2" name="图片 1"/>
            <p:cNvPicPr>
              <a:picLocks noChangeAspect="1"/>
            </p:cNvPicPr>
            <p:nvPr/>
          </p:nvPicPr>
          <p:blipFill>
            <a:blip r:embed="rId3"/>
            <a:stretch>
              <a:fillRect/>
            </a:stretch>
          </p:blipFill>
          <p:spPr>
            <a:xfrm>
              <a:off x="558013" y="987552"/>
              <a:ext cx="11052947" cy="5797296"/>
            </a:xfrm>
            <a:prstGeom prst="rect">
              <a:avLst/>
            </a:prstGeom>
          </p:spPr>
        </p:pic>
        <p:sp>
          <p:nvSpPr>
            <p:cNvPr id="3" name="矩形 2"/>
            <p:cNvSpPr/>
            <p:nvPr/>
          </p:nvSpPr>
          <p:spPr>
            <a:xfrm>
              <a:off x="2608729" y="2949388"/>
              <a:ext cx="8928847" cy="6185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1104" y="2474221"/>
            <a:ext cx="919378" cy="919378"/>
          </a:xfrm>
          <a:prstGeom prst="rect">
            <a:avLst/>
          </a:prstGeom>
          <a:solidFill>
            <a:schemeClr val="bg1">
              <a:alpha val="0"/>
            </a:schemeClr>
          </a:solidFill>
        </p:spPr>
      </p:pic>
      <p:pic>
        <p:nvPicPr>
          <p:cNvPr id="5" name="图片 4"/>
          <p:cNvPicPr>
            <a:picLocks noChangeAspect="1"/>
          </p:cNvPicPr>
          <p:nvPr/>
        </p:nvPicPr>
        <p:blipFill>
          <a:blip r:embed="rId5"/>
          <a:stretch>
            <a:fillRect/>
          </a:stretch>
        </p:blipFill>
        <p:spPr>
          <a:xfrm>
            <a:off x="565150" y="935191"/>
            <a:ext cx="11204737" cy="5849657"/>
          </a:xfrm>
          <a:prstGeom prst="rect">
            <a:avLst/>
          </a:prstGeom>
          <a:solidFill>
            <a:schemeClr val="bg1"/>
          </a:solidFill>
          <a:ln>
            <a:solidFill>
              <a:srgbClr val="C00000"/>
            </a:solidFill>
          </a:ln>
        </p:spPr>
      </p:pic>
      <p:sp>
        <p:nvSpPr>
          <p:cNvPr id="68" name="矩形 67"/>
          <p:cNvSpPr/>
          <p:nvPr/>
        </p:nvSpPr>
        <p:spPr>
          <a:xfrm>
            <a:off x="981842" y="987552"/>
            <a:ext cx="1249294" cy="360076"/>
          </a:xfrm>
          <a:prstGeom prst="rect">
            <a:avLst/>
          </a:prstGeom>
          <a:solidFill>
            <a:schemeClr val="accent1">
              <a:lumMod val="40000"/>
              <a:lumOff val="60000"/>
            </a:schemeClr>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110753" y="2474221"/>
            <a:ext cx="259977" cy="286908"/>
          </a:xfrm>
          <a:prstGeom prst="rect">
            <a:avLst/>
          </a:prstGeom>
          <a:solidFill>
            <a:schemeClr val="bg1">
              <a:alpha val="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p:cNvSpPr/>
          <p:nvPr/>
        </p:nvSpPr>
        <p:spPr>
          <a:xfrm>
            <a:off x="3110753" y="2850235"/>
            <a:ext cx="259977" cy="286908"/>
          </a:xfrm>
          <a:prstGeom prst="rect">
            <a:avLst/>
          </a:prstGeom>
          <a:solidFill>
            <a:schemeClr val="bg1">
              <a:alpha val="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标注 11"/>
          <p:cNvSpPr/>
          <p:nvPr/>
        </p:nvSpPr>
        <p:spPr>
          <a:xfrm>
            <a:off x="1129554" y="2330162"/>
            <a:ext cx="1290918" cy="520073"/>
          </a:xfrm>
          <a:prstGeom prst="wedgeRoundRectCallout">
            <a:avLst>
              <a:gd name="adj1" fmla="val 110834"/>
              <a:gd name="adj2" fmla="val 7340"/>
              <a:gd name="adj3" fmla="val 16667"/>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accent1"/>
                </a:solidFill>
              </a:rPr>
              <a:t>固定表单</a:t>
            </a:r>
          </a:p>
        </p:txBody>
      </p:sp>
      <p:sp>
        <p:nvSpPr>
          <p:cNvPr id="65" name="圆角矩形标注 64"/>
          <p:cNvSpPr/>
          <p:nvPr/>
        </p:nvSpPr>
        <p:spPr>
          <a:xfrm>
            <a:off x="1129554" y="2873526"/>
            <a:ext cx="1290917" cy="520073"/>
          </a:xfrm>
          <a:prstGeom prst="wedgeRoundRectCallout">
            <a:avLst>
              <a:gd name="adj1" fmla="val 112501"/>
              <a:gd name="adj2" fmla="val -6450"/>
              <a:gd name="adj3" fmla="val 16667"/>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accent1"/>
                </a:solidFill>
              </a:rPr>
              <a:t>浮动表单</a:t>
            </a:r>
          </a:p>
        </p:txBody>
      </p:sp>
      <p:grpSp>
        <p:nvGrpSpPr>
          <p:cNvPr id="7" name="组 6"/>
          <p:cNvGrpSpPr/>
          <p:nvPr/>
        </p:nvGrpSpPr>
        <p:grpSpPr>
          <a:xfrm>
            <a:off x="2850776" y="3774141"/>
            <a:ext cx="5342965" cy="396226"/>
            <a:chOff x="2850776" y="3774141"/>
            <a:chExt cx="5342965" cy="396226"/>
          </a:xfrm>
        </p:grpSpPr>
        <p:cxnSp>
          <p:nvCxnSpPr>
            <p:cNvPr id="11" name="直接连接符 10"/>
            <p:cNvCxnSpPr/>
            <p:nvPr/>
          </p:nvCxnSpPr>
          <p:spPr>
            <a:xfrm flipV="1">
              <a:off x="3110753" y="3774141"/>
              <a:ext cx="4518212" cy="2689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3110753" y="3801035"/>
              <a:ext cx="5082988" cy="369332"/>
            </a:xfrm>
            <a:prstGeom prst="rect">
              <a:avLst/>
            </a:prstGeom>
            <a:noFill/>
          </p:spPr>
          <p:txBody>
            <a:bodyPr wrap="square" rtlCol="0">
              <a:spAutoFit/>
            </a:bodyPr>
            <a:lstStyle/>
            <a:p>
              <a:r>
                <a:rPr lang="zh-CN" altLang="en-US" b="1" i="1" dirty="0" smtClean="0">
                  <a:solidFill>
                    <a:schemeClr val="tx2"/>
                  </a:solidFill>
                </a:rPr>
                <a:t>系统内置数据采集顺序，保证数据逻辑完整性</a:t>
              </a:r>
              <a:endParaRPr lang="zh-CN" altLang="en-US" b="1" i="1" dirty="0">
                <a:solidFill>
                  <a:schemeClr val="tx2"/>
                </a:solidFill>
              </a:endParaRPr>
            </a:p>
          </p:txBody>
        </p:sp>
        <p:sp>
          <p:nvSpPr>
            <p:cNvPr id="17" name="笑脸 16"/>
            <p:cNvSpPr/>
            <p:nvPr/>
          </p:nvSpPr>
          <p:spPr>
            <a:xfrm>
              <a:off x="2850776" y="3875108"/>
              <a:ext cx="259977" cy="221185"/>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矩形 19"/>
          <p:cNvSpPr/>
          <p:nvPr/>
        </p:nvSpPr>
        <p:spPr>
          <a:xfrm>
            <a:off x="2931998" y="2025112"/>
            <a:ext cx="638265" cy="2231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en-US" altLang="zh-CN" sz="1050" b="1" dirty="0" smtClean="0">
                <a:solidFill>
                  <a:schemeClr val="tx2"/>
                </a:solidFill>
                <a:latin typeface="黑体" panose="02010609060101010101" pitchFamily="49" charset="-122"/>
                <a:ea typeface="黑体" panose="02010609060101010101" pitchFamily="49" charset="-122"/>
              </a:rPr>
              <a:t>XX</a:t>
            </a:r>
            <a:r>
              <a:rPr lang="zh-CN" altLang="en-US" sz="1050" b="1" dirty="0" smtClean="0">
                <a:solidFill>
                  <a:schemeClr val="tx2"/>
                </a:solidFill>
                <a:latin typeface="黑体" panose="02010609060101010101" pitchFamily="49" charset="-122"/>
                <a:ea typeface="黑体" panose="02010609060101010101" pitchFamily="49" charset="-122"/>
              </a:rPr>
              <a:t>大学</a:t>
            </a:r>
            <a:endParaRPr lang="zh-CN" altLang="en-US" sz="1050" b="1" dirty="0">
              <a:solidFill>
                <a:schemeClr val="tx2"/>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41496659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1+#ppt_w/2"/>
                                          </p:val>
                                        </p:tav>
                                        <p:tav tm="100000">
                                          <p:val>
                                            <p:strVal val="#ppt_x"/>
                                          </p:val>
                                        </p:tav>
                                      </p:tavLst>
                                    </p:anim>
                                    <p:anim calcmode="lin" valueType="num">
                                      <p:cBhvr additive="base">
                                        <p:cTn id="15"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dissolve">
                                      <p:cBhvr>
                                        <p:cTn id="20" dur="500"/>
                                        <p:tgtEl>
                                          <p:spTgt spid="12"/>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dissolve">
                                      <p:cBhvr>
                                        <p:cTn id="23" dur="500"/>
                                        <p:tgtEl>
                                          <p:spTgt spid="9"/>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dissolve">
                                      <p:cBhvr>
                                        <p:cTn id="26" dur="500"/>
                                        <p:tgtEl>
                                          <p:spTgt spid="61"/>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65"/>
                                        </p:tgtEl>
                                        <p:attrNameLst>
                                          <p:attrName>style.visibility</p:attrName>
                                        </p:attrNameLst>
                                      </p:cBhvr>
                                      <p:to>
                                        <p:strVal val="visible"/>
                                      </p:to>
                                    </p:set>
                                    <p:animEffect transition="in" filter="dissolve">
                                      <p:cBhvr>
                                        <p:cTn id="29" dur="500"/>
                                        <p:tgtEl>
                                          <p:spTgt spid="6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1" grpId="0" animBg="1"/>
      <p:bldP spid="12" grpId="0" animBg="1"/>
      <p:bldP spid="6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 2"/>
          <p:cNvGrpSpPr/>
          <p:nvPr/>
        </p:nvGrpSpPr>
        <p:grpSpPr>
          <a:xfrm>
            <a:off x="578519" y="1105425"/>
            <a:ext cx="11184890" cy="5752575"/>
            <a:chOff x="565150" y="1059750"/>
            <a:chExt cx="11184890" cy="5752575"/>
          </a:xfrm>
        </p:grpSpPr>
        <p:pic>
          <p:nvPicPr>
            <p:cNvPr id="7" name="图片 6"/>
            <p:cNvPicPr>
              <a:picLocks noChangeAspect="1"/>
            </p:cNvPicPr>
            <p:nvPr/>
          </p:nvPicPr>
          <p:blipFill>
            <a:blip r:embed="rId3"/>
            <a:stretch>
              <a:fillRect/>
            </a:stretch>
          </p:blipFill>
          <p:spPr>
            <a:xfrm>
              <a:off x="565150" y="1059750"/>
              <a:ext cx="11184890" cy="5752575"/>
            </a:xfrm>
            <a:prstGeom prst="rect">
              <a:avLst/>
            </a:prstGeom>
          </p:spPr>
        </p:pic>
        <p:sp>
          <p:nvSpPr>
            <p:cNvPr id="27" name="矩形 26"/>
            <p:cNvSpPr/>
            <p:nvPr/>
          </p:nvSpPr>
          <p:spPr>
            <a:xfrm>
              <a:off x="4604038" y="2669938"/>
              <a:ext cx="784098" cy="175492"/>
            </a:xfrm>
            <a:prstGeom prst="rect">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00" dirty="0" smtClean="0">
                  <a:solidFill>
                    <a:srgbClr val="C00000"/>
                  </a:solidFill>
                </a:rPr>
                <a:t>Xxx</a:t>
              </a:r>
              <a:r>
                <a:rPr lang="zh-CN" altLang="en-US" sz="900" dirty="0" smtClean="0">
                  <a:solidFill>
                    <a:srgbClr val="C00000"/>
                  </a:solidFill>
                </a:rPr>
                <a:t>大学</a:t>
              </a:r>
              <a:endParaRPr lang="zh-CN" altLang="en-US" sz="900" dirty="0">
                <a:solidFill>
                  <a:srgbClr val="C00000"/>
                </a:solidFill>
              </a:endParaRPr>
            </a:p>
          </p:txBody>
        </p:sp>
      </p:grpSp>
      <p:sp>
        <p:nvSpPr>
          <p:cNvPr id="13" name="TextBox 7"/>
          <p:cNvSpPr txBox="1"/>
          <p:nvPr/>
        </p:nvSpPr>
        <p:spPr bwMode="auto">
          <a:xfrm>
            <a:off x="944228" y="221403"/>
            <a:ext cx="10384172" cy="643766"/>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base">
              <a:lnSpc>
                <a:spcPts val="4300"/>
              </a:lnSpc>
              <a:spcBef>
                <a:spcPct val="0"/>
              </a:spcBef>
              <a:spcAft>
                <a:spcPct val="0"/>
              </a:spcAft>
              <a:defRPr/>
            </a:pPr>
            <a:r>
              <a:rPr lang="zh-CN" altLang="en-US" sz="3600" b="1" kern="0" dirty="0" smtClean="0">
                <a:ln w="11430"/>
                <a:solidFill>
                  <a:srgbClr val="005DAF"/>
                </a:solidFill>
                <a:effectLst>
                  <a:outerShdw blurRad="38100" dist="38100" dir="2700000" algn="tl">
                    <a:srgbClr val="000000">
                      <a:alpha val="43137"/>
                    </a:srgbClr>
                  </a:outerShdw>
                </a:effectLst>
                <a:latin typeface="Heiti SC Medium"/>
                <a:ea typeface="Heiti SC Medium"/>
                <a:cs typeface="Heiti SC Medium"/>
              </a:rPr>
              <a:t>数据采集 </a:t>
            </a:r>
            <a:r>
              <a:rPr lang="en-US" altLang="zh-CN" sz="3600" b="1" kern="0" dirty="0" smtClean="0">
                <a:ln w="11430"/>
                <a:solidFill>
                  <a:srgbClr val="005DAF"/>
                </a:solidFill>
                <a:effectLst>
                  <a:outerShdw blurRad="38100" dist="38100" dir="2700000" algn="tl">
                    <a:srgbClr val="000000">
                      <a:alpha val="43137"/>
                    </a:srgbClr>
                  </a:outerShdw>
                </a:effectLst>
                <a:latin typeface="Heiti SC Medium"/>
                <a:ea typeface="Heiti SC Medium"/>
                <a:cs typeface="Heiti SC Medium"/>
              </a:rPr>
              <a:t>——</a:t>
            </a:r>
            <a:r>
              <a:rPr lang="zh-CN" altLang="en-US" sz="3600" b="1" kern="0" dirty="0">
                <a:ln w="11430"/>
                <a:solidFill>
                  <a:srgbClr val="70AD47"/>
                </a:solidFill>
                <a:effectLst>
                  <a:outerShdw blurRad="38100" dist="38100" dir="2700000" algn="tl">
                    <a:srgbClr val="000000">
                      <a:alpha val="43137"/>
                    </a:srgbClr>
                  </a:outerShdw>
                </a:effectLst>
                <a:latin typeface="Heiti SC Medium"/>
                <a:ea typeface="Heiti SC Medium"/>
                <a:cs typeface="Heiti SC Medium"/>
              </a:rPr>
              <a:t>复制</a:t>
            </a:r>
            <a:r>
              <a:rPr lang="en-US" altLang="zh-CN" sz="3600" b="1" kern="0" dirty="0" smtClean="0">
                <a:ln w="11430"/>
                <a:solidFill>
                  <a:srgbClr val="70AD47"/>
                </a:solidFill>
                <a:effectLst>
                  <a:outerShdw blurRad="38100" dist="38100" dir="2700000" algn="tl">
                    <a:srgbClr val="000000">
                      <a:alpha val="43137"/>
                    </a:srgbClr>
                  </a:outerShdw>
                </a:effectLst>
                <a:latin typeface="Heiti SC Medium"/>
                <a:ea typeface="Heiti SC Medium"/>
                <a:cs typeface="Heiti SC Medium"/>
              </a:rPr>
              <a:t>/</a:t>
            </a:r>
            <a:r>
              <a:rPr lang="zh-CN" altLang="en-US" sz="3600" b="1" kern="0" dirty="0" smtClean="0">
                <a:ln w="11430"/>
                <a:solidFill>
                  <a:srgbClr val="70AD47"/>
                </a:solidFill>
                <a:effectLst>
                  <a:outerShdw blurRad="38100" dist="38100" dir="2700000" algn="tl">
                    <a:srgbClr val="000000">
                      <a:alpha val="43137"/>
                    </a:srgbClr>
                  </a:outerShdw>
                </a:effectLst>
                <a:latin typeface="Heiti SC Medium"/>
                <a:ea typeface="Heiti SC Medium"/>
                <a:cs typeface="Heiti SC Medium"/>
              </a:rPr>
              <a:t>填报数据</a:t>
            </a:r>
            <a:endParaRPr lang="en-US" altLang="zh-CN" sz="3600" b="1" kern="0" dirty="0">
              <a:ln w="11430"/>
              <a:solidFill>
                <a:srgbClr val="70AD47"/>
              </a:solidFill>
              <a:effectLst>
                <a:outerShdw blurRad="38100" dist="38100" dir="2700000" algn="tl">
                  <a:srgbClr val="000000">
                    <a:alpha val="43137"/>
                  </a:srgbClr>
                </a:outerShdw>
              </a:effectLst>
              <a:latin typeface="Heiti SC Medium"/>
              <a:ea typeface="Heiti SC Medium"/>
              <a:cs typeface="Heiti SC Medium"/>
            </a:endParaRPr>
          </a:p>
        </p:txBody>
      </p:sp>
      <p:sp>
        <p:nvSpPr>
          <p:cNvPr id="14" name="矩形 13"/>
          <p:cNvSpPr/>
          <p:nvPr/>
        </p:nvSpPr>
        <p:spPr>
          <a:xfrm>
            <a:off x="241300" y="248041"/>
            <a:ext cx="323850" cy="323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5" name="矩形 14"/>
          <p:cNvSpPr/>
          <p:nvPr/>
        </p:nvSpPr>
        <p:spPr>
          <a:xfrm>
            <a:off x="0" y="6741"/>
            <a:ext cx="252413" cy="25241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pic>
        <p:nvPicPr>
          <p:cNvPr id="11" name="Picture 1" descr="G:\固定表单.JPG"/>
          <p:cNvPicPr>
            <a:picLocks noChangeAspect="1" noChangeArrowheads="1"/>
          </p:cNvPicPr>
          <p:nvPr/>
        </p:nvPicPr>
        <p:blipFill>
          <a:blip r:embed="rId4" cstate="print">
            <a:clrChange>
              <a:clrFrom>
                <a:srgbClr val="F2F8FF"/>
              </a:clrFrom>
              <a:clrTo>
                <a:srgbClr val="F2F8FF">
                  <a:alpha val="0"/>
                </a:srgbClr>
              </a:clrTo>
            </a:clrChange>
          </a:blip>
          <a:srcRect/>
          <a:stretch>
            <a:fillRect/>
          </a:stretch>
        </p:blipFill>
        <p:spPr bwMode="auto">
          <a:xfrm>
            <a:off x="6900948" y="298362"/>
            <a:ext cx="609109" cy="507591"/>
          </a:xfrm>
          <a:prstGeom prst="rect">
            <a:avLst/>
          </a:prstGeom>
          <a:noFill/>
        </p:spPr>
      </p:pic>
      <p:sp>
        <p:nvSpPr>
          <p:cNvPr id="8" name="矩形 7"/>
          <p:cNvSpPr/>
          <p:nvPr/>
        </p:nvSpPr>
        <p:spPr>
          <a:xfrm>
            <a:off x="3378360" y="1498226"/>
            <a:ext cx="1298448" cy="292608"/>
          </a:xfrm>
          <a:prstGeom prst="rect">
            <a:avLst/>
          </a:prstGeom>
          <a:solidFill>
            <a:schemeClr val="bg1">
              <a:alpha val="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944228" y="1138914"/>
            <a:ext cx="1314340" cy="371718"/>
          </a:xfrm>
          <a:prstGeom prst="rect">
            <a:avLst/>
          </a:prstGeom>
          <a:solidFill>
            <a:schemeClr val="accent1">
              <a:lumMod val="40000"/>
              <a:lumOff val="60000"/>
            </a:schemeClr>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 35"/>
          <p:cNvGrpSpPr/>
          <p:nvPr/>
        </p:nvGrpSpPr>
        <p:grpSpPr>
          <a:xfrm>
            <a:off x="574387" y="1105424"/>
            <a:ext cx="11184890" cy="5752576"/>
            <a:chOff x="561427" y="1105424"/>
            <a:chExt cx="11184890" cy="5752576"/>
          </a:xfrm>
        </p:grpSpPr>
        <p:grpSp>
          <p:nvGrpSpPr>
            <p:cNvPr id="35" name="组 34"/>
            <p:cNvGrpSpPr/>
            <p:nvPr/>
          </p:nvGrpSpPr>
          <p:grpSpPr>
            <a:xfrm>
              <a:off x="561427" y="1105424"/>
              <a:ext cx="11184890" cy="5752576"/>
              <a:chOff x="561427" y="1105424"/>
              <a:chExt cx="11184890" cy="5752576"/>
            </a:xfrm>
          </p:grpSpPr>
          <p:grpSp>
            <p:nvGrpSpPr>
              <p:cNvPr id="12" name="组合 11"/>
              <p:cNvGrpSpPr/>
              <p:nvPr/>
            </p:nvGrpSpPr>
            <p:grpSpPr>
              <a:xfrm>
                <a:off x="561427" y="1105424"/>
                <a:ext cx="11184890" cy="5752576"/>
                <a:chOff x="538413" y="1367222"/>
                <a:chExt cx="11184890" cy="5752576"/>
              </a:xfrm>
            </p:grpSpPr>
            <p:pic>
              <p:nvPicPr>
                <p:cNvPr id="9" name="图片 8"/>
                <p:cNvPicPr>
                  <a:picLocks noChangeAspect="1"/>
                </p:cNvPicPr>
                <p:nvPr/>
              </p:nvPicPr>
              <p:blipFill>
                <a:blip r:embed="rId5"/>
                <a:stretch>
                  <a:fillRect/>
                </a:stretch>
              </p:blipFill>
              <p:spPr>
                <a:xfrm>
                  <a:off x="538413" y="1367222"/>
                  <a:ext cx="11184890" cy="5752576"/>
                </a:xfrm>
                <a:prstGeom prst="rect">
                  <a:avLst/>
                </a:prstGeom>
              </p:spPr>
            </p:pic>
            <p:sp>
              <p:nvSpPr>
                <p:cNvPr id="10" name="矩形 9"/>
                <p:cNvSpPr/>
                <p:nvPr/>
              </p:nvSpPr>
              <p:spPr>
                <a:xfrm>
                  <a:off x="4596598" y="6507801"/>
                  <a:ext cx="292608" cy="146304"/>
                </a:xfrm>
                <a:prstGeom prst="rect">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矩形 21"/>
              <p:cNvSpPr/>
              <p:nvPr/>
            </p:nvSpPr>
            <p:spPr>
              <a:xfrm>
                <a:off x="4897113" y="5204995"/>
                <a:ext cx="292608" cy="146304"/>
              </a:xfrm>
              <a:prstGeom prst="rect">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4608381" y="3445487"/>
                <a:ext cx="516636" cy="175492"/>
              </a:xfrm>
              <a:prstGeom prst="rect">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err="1">
                    <a:solidFill>
                      <a:srgbClr val="C00000"/>
                    </a:solidFill>
                  </a:rPr>
                  <a:t>xxxx</a:t>
                </a:r>
                <a:endParaRPr lang="zh-CN" altLang="en-US" sz="1000" dirty="0">
                  <a:solidFill>
                    <a:srgbClr val="C00000"/>
                  </a:solidFill>
                </a:endParaRPr>
              </a:p>
            </p:txBody>
          </p:sp>
          <p:sp>
            <p:nvSpPr>
              <p:cNvPr id="24" name="矩形 23"/>
              <p:cNvSpPr/>
              <p:nvPr/>
            </p:nvSpPr>
            <p:spPr>
              <a:xfrm>
                <a:off x="4675573" y="3090115"/>
                <a:ext cx="594360" cy="184841"/>
              </a:xfrm>
              <a:prstGeom prst="rect">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00" dirty="0" smtClean="0">
                    <a:solidFill>
                      <a:srgbClr val="C00000"/>
                    </a:solidFill>
                  </a:rPr>
                  <a:t>99999</a:t>
                </a:r>
                <a:endParaRPr lang="zh-CN" altLang="en-US" sz="900" dirty="0">
                  <a:solidFill>
                    <a:srgbClr val="C00000"/>
                  </a:solidFill>
                </a:endParaRPr>
              </a:p>
            </p:txBody>
          </p:sp>
          <p:sp>
            <p:nvSpPr>
              <p:cNvPr id="25" name="矩形 24"/>
              <p:cNvSpPr/>
              <p:nvPr/>
            </p:nvSpPr>
            <p:spPr>
              <a:xfrm>
                <a:off x="4638795" y="2732257"/>
                <a:ext cx="784098" cy="175492"/>
              </a:xfrm>
              <a:prstGeom prst="rect">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00" dirty="0" smtClean="0">
                    <a:solidFill>
                      <a:srgbClr val="C00000"/>
                    </a:solidFill>
                  </a:rPr>
                  <a:t>Xxx</a:t>
                </a:r>
                <a:r>
                  <a:rPr lang="zh-CN" altLang="en-US" sz="900" dirty="0" smtClean="0">
                    <a:solidFill>
                      <a:srgbClr val="C00000"/>
                    </a:solidFill>
                  </a:rPr>
                  <a:t>大学</a:t>
                </a:r>
                <a:endParaRPr lang="zh-CN" altLang="en-US" sz="900" dirty="0">
                  <a:solidFill>
                    <a:srgbClr val="C00000"/>
                  </a:solidFill>
                </a:endParaRPr>
              </a:p>
            </p:txBody>
          </p:sp>
          <p:sp>
            <p:nvSpPr>
              <p:cNvPr id="26" name="矩形 25"/>
              <p:cNvSpPr/>
              <p:nvPr/>
            </p:nvSpPr>
            <p:spPr>
              <a:xfrm>
                <a:off x="4678901" y="5913349"/>
                <a:ext cx="516636" cy="175492"/>
              </a:xfrm>
              <a:prstGeom prst="rect">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00" dirty="0" smtClean="0">
                    <a:solidFill>
                      <a:srgbClr val="C00000"/>
                    </a:solidFill>
                  </a:rPr>
                  <a:t>2000</a:t>
                </a:r>
                <a:endParaRPr lang="zh-CN" altLang="en-US" sz="900" dirty="0">
                  <a:solidFill>
                    <a:srgbClr val="C00000"/>
                  </a:solidFill>
                </a:endParaRPr>
              </a:p>
            </p:txBody>
          </p:sp>
        </p:grpSp>
        <p:sp>
          <p:nvSpPr>
            <p:cNvPr id="29" name="矩形 28"/>
            <p:cNvSpPr/>
            <p:nvPr/>
          </p:nvSpPr>
          <p:spPr>
            <a:xfrm>
              <a:off x="1029368" y="1122872"/>
              <a:ext cx="1314340" cy="371718"/>
            </a:xfrm>
            <a:prstGeom prst="rect">
              <a:avLst/>
            </a:prstGeom>
            <a:solidFill>
              <a:schemeClr val="accent1">
                <a:lumMod val="40000"/>
                <a:lumOff val="60000"/>
              </a:schemeClr>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2766012" y="1511452"/>
            <a:ext cx="8904902" cy="280939"/>
            <a:chOff x="2753052" y="1807225"/>
            <a:chExt cx="8904902" cy="280939"/>
          </a:xfrm>
        </p:grpSpPr>
        <p:pic>
          <p:nvPicPr>
            <p:cNvPr id="16" name="图片 15"/>
            <p:cNvPicPr>
              <a:picLocks noChangeAspect="1"/>
            </p:cNvPicPr>
            <p:nvPr/>
          </p:nvPicPr>
          <p:blipFill>
            <a:blip r:embed="rId6"/>
            <a:stretch>
              <a:fillRect/>
            </a:stretch>
          </p:blipFill>
          <p:spPr>
            <a:xfrm>
              <a:off x="2753052" y="1807225"/>
              <a:ext cx="8904902" cy="280939"/>
            </a:xfrm>
            <a:prstGeom prst="rect">
              <a:avLst/>
            </a:prstGeom>
          </p:spPr>
        </p:pic>
        <p:sp>
          <p:nvSpPr>
            <p:cNvPr id="17" name="矩形 16"/>
            <p:cNvSpPr/>
            <p:nvPr/>
          </p:nvSpPr>
          <p:spPr>
            <a:xfrm>
              <a:off x="4572000" y="1807225"/>
              <a:ext cx="923544" cy="280939"/>
            </a:xfrm>
            <a:prstGeom prst="rect">
              <a:avLst/>
            </a:prstGeom>
            <a:solidFill>
              <a:schemeClr val="bg1">
                <a:alpha val="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矩形 19"/>
          <p:cNvSpPr/>
          <p:nvPr/>
        </p:nvSpPr>
        <p:spPr>
          <a:xfrm>
            <a:off x="740689" y="2581335"/>
            <a:ext cx="2012388" cy="1455927"/>
          </a:xfrm>
          <a:prstGeom prst="rect">
            <a:avLst/>
          </a:prstGeom>
          <a:solidFill>
            <a:schemeClr val="bg1">
              <a:alpha val="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4620615" y="3099977"/>
            <a:ext cx="594360" cy="184841"/>
          </a:xfrm>
          <a:prstGeom prst="rect">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00" dirty="0" smtClean="0">
                <a:solidFill>
                  <a:srgbClr val="C00000"/>
                </a:solidFill>
              </a:rPr>
              <a:t>99999</a:t>
            </a:r>
            <a:endParaRPr lang="zh-CN" altLang="en-US" sz="900" dirty="0">
              <a:solidFill>
                <a:srgbClr val="C00000"/>
              </a:solidFill>
            </a:endParaRPr>
          </a:p>
        </p:txBody>
      </p:sp>
    </p:spTree>
    <p:extLst>
      <p:ext uri="{BB962C8B-B14F-4D97-AF65-F5344CB8AC3E}">
        <p14:creationId xmlns:p14="http://schemas.microsoft.com/office/powerpoint/2010/main" val="33200077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edge">
                                      <p:cBhvr>
                                        <p:cTn id="7" dur="20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edge">
                                      <p:cBhvr>
                                        <p:cTn id="12" dur="2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580100" y="1109742"/>
            <a:ext cx="10748300" cy="5595006"/>
            <a:chOff x="653868" y="1217319"/>
            <a:chExt cx="10748300" cy="5595006"/>
          </a:xfrm>
        </p:grpSpPr>
        <p:pic>
          <p:nvPicPr>
            <p:cNvPr id="28" name="图片 27"/>
            <p:cNvPicPr>
              <a:picLocks noChangeAspect="1"/>
            </p:cNvPicPr>
            <p:nvPr/>
          </p:nvPicPr>
          <p:blipFill>
            <a:blip r:embed="rId3"/>
            <a:stretch>
              <a:fillRect/>
            </a:stretch>
          </p:blipFill>
          <p:spPr>
            <a:xfrm>
              <a:off x="653868" y="1217319"/>
              <a:ext cx="10748300" cy="5595006"/>
            </a:xfrm>
            <a:prstGeom prst="rect">
              <a:avLst/>
            </a:prstGeom>
          </p:spPr>
        </p:pic>
        <p:sp>
          <p:nvSpPr>
            <p:cNvPr id="29" name="矩形 28"/>
            <p:cNvSpPr/>
            <p:nvPr/>
          </p:nvSpPr>
          <p:spPr>
            <a:xfrm>
              <a:off x="1121582" y="1241699"/>
              <a:ext cx="423754" cy="331069"/>
            </a:xfrm>
            <a:prstGeom prst="rect">
              <a:avLst/>
            </a:prstGeom>
            <a:solidFill>
              <a:schemeClr val="accent1">
                <a:lumMod val="40000"/>
                <a:lumOff val="60000"/>
              </a:schemeClr>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TextBox 7"/>
          <p:cNvSpPr txBox="1"/>
          <p:nvPr/>
        </p:nvSpPr>
        <p:spPr bwMode="auto">
          <a:xfrm>
            <a:off x="944228" y="221403"/>
            <a:ext cx="10384172" cy="643766"/>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base">
              <a:lnSpc>
                <a:spcPts val="4300"/>
              </a:lnSpc>
              <a:spcBef>
                <a:spcPct val="0"/>
              </a:spcBef>
              <a:spcAft>
                <a:spcPct val="0"/>
              </a:spcAft>
              <a:defRPr/>
            </a:pPr>
            <a:r>
              <a:rPr lang="zh-CN" altLang="en-US" sz="3600" b="1" kern="0" dirty="0">
                <a:ln w="11430"/>
                <a:solidFill>
                  <a:srgbClr val="005DAF"/>
                </a:solidFill>
                <a:effectLst>
                  <a:outerShdw blurRad="38100" dist="38100" dir="2700000" algn="tl">
                    <a:srgbClr val="000000">
                      <a:alpha val="43137"/>
                    </a:srgbClr>
                  </a:outerShdw>
                </a:effectLst>
                <a:latin typeface="Heiti SC Medium"/>
                <a:ea typeface="Heiti SC Medium"/>
                <a:cs typeface="Heiti SC Medium"/>
              </a:rPr>
              <a:t>数据采集</a:t>
            </a:r>
            <a:r>
              <a:rPr lang="en-US" altLang="zh-CN" sz="3600" b="1" kern="0" dirty="0" smtClean="0">
                <a:ln w="11430"/>
                <a:solidFill>
                  <a:srgbClr val="005DAF"/>
                </a:solidFill>
                <a:effectLst>
                  <a:outerShdw blurRad="38100" dist="38100" dir="2700000" algn="tl">
                    <a:srgbClr val="000000">
                      <a:alpha val="43137"/>
                    </a:srgbClr>
                  </a:outerShdw>
                </a:effectLst>
                <a:latin typeface="Heiti SC Medium"/>
                <a:ea typeface="Heiti SC Medium"/>
                <a:cs typeface="Heiti SC Medium"/>
              </a:rPr>
              <a:t>——</a:t>
            </a:r>
            <a:r>
              <a:rPr lang="zh-CN" altLang="en-US" sz="3600" b="1" kern="0" dirty="0">
                <a:ln w="11430"/>
                <a:solidFill>
                  <a:srgbClr val="70AD47"/>
                </a:solidFill>
                <a:effectLst>
                  <a:outerShdw blurRad="38100" dist="38100" dir="2700000" algn="tl">
                    <a:srgbClr val="000000">
                      <a:alpha val="43137"/>
                    </a:srgbClr>
                  </a:outerShdw>
                </a:effectLst>
                <a:latin typeface="Heiti SC Medium"/>
                <a:ea typeface="Heiti SC Medium"/>
                <a:cs typeface="Heiti SC Medium"/>
              </a:rPr>
              <a:t>复制</a:t>
            </a:r>
            <a:r>
              <a:rPr lang="en-US" altLang="zh-CN" sz="3600" b="1" kern="0" dirty="0" smtClean="0">
                <a:ln w="11430"/>
                <a:solidFill>
                  <a:srgbClr val="70AD47"/>
                </a:solidFill>
                <a:effectLst>
                  <a:outerShdw blurRad="38100" dist="38100" dir="2700000" algn="tl">
                    <a:srgbClr val="000000">
                      <a:alpha val="43137"/>
                    </a:srgbClr>
                  </a:outerShdw>
                </a:effectLst>
                <a:latin typeface="Heiti SC Medium"/>
                <a:ea typeface="Heiti SC Medium"/>
                <a:cs typeface="Heiti SC Medium"/>
              </a:rPr>
              <a:t>/</a:t>
            </a:r>
            <a:r>
              <a:rPr lang="zh-CN" altLang="en-US" sz="3600" b="1" kern="0" dirty="0" smtClean="0">
                <a:ln w="11430"/>
                <a:solidFill>
                  <a:srgbClr val="70AD47"/>
                </a:solidFill>
                <a:effectLst>
                  <a:outerShdw blurRad="38100" dist="38100" dir="2700000" algn="tl">
                    <a:srgbClr val="000000">
                      <a:alpha val="43137"/>
                    </a:srgbClr>
                  </a:outerShdw>
                </a:effectLst>
                <a:latin typeface="Heiti SC Medium"/>
                <a:ea typeface="Heiti SC Medium"/>
                <a:cs typeface="Heiti SC Medium"/>
              </a:rPr>
              <a:t>填报数据</a:t>
            </a:r>
            <a:endParaRPr lang="en-US" altLang="zh-CN" sz="3600" b="1" kern="0" dirty="0">
              <a:ln w="11430"/>
              <a:solidFill>
                <a:srgbClr val="70AD47"/>
              </a:solidFill>
              <a:effectLst>
                <a:outerShdw blurRad="38100" dist="38100" dir="2700000" algn="tl">
                  <a:srgbClr val="000000">
                    <a:alpha val="43137"/>
                  </a:srgbClr>
                </a:outerShdw>
              </a:effectLst>
              <a:latin typeface="Heiti SC Medium"/>
              <a:ea typeface="Heiti SC Medium"/>
              <a:cs typeface="Heiti SC Medium"/>
            </a:endParaRPr>
          </a:p>
        </p:txBody>
      </p:sp>
      <p:sp>
        <p:nvSpPr>
          <p:cNvPr id="14" name="矩形 13"/>
          <p:cNvSpPr/>
          <p:nvPr/>
        </p:nvSpPr>
        <p:spPr>
          <a:xfrm>
            <a:off x="241300" y="248041"/>
            <a:ext cx="323850" cy="323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5" name="矩形 14"/>
          <p:cNvSpPr/>
          <p:nvPr/>
        </p:nvSpPr>
        <p:spPr>
          <a:xfrm>
            <a:off x="0" y="6741"/>
            <a:ext cx="252413" cy="25241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pic>
        <p:nvPicPr>
          <p:cNvPr id="10" name="Picture 1" descr="G:\浮动表单.JPG"/>
          <p:cNvPicPr>
            <a:picLocks noChangeAspect="1" noChangeArrowheads="1"/>
          </p:cNvPicPr>
          <p:nvPr/>
        </p:nvPicPr>
        <p:blipFill>
          <a:blip r:embed="rId4" cstate="print">
            <a:clrChange>
              <a:clrFrom>
                <a:srgbClr val="F5F8FD"/>
              </a:clrFrom>
              <a:clrTo>
                <a:srgbClr val="F5F8FD">
                  <a:alpha val="0"/>
                </a:srgbClr>
              </a:clrTo>
            </a:clrChange>
          </a:blip>
          <a:srcRect/>
          <a:stretch>
            <a:fillRect/>
          </a:stretch>
        </p:blipFill>
        <p:spPr bwMode="auto">
          <a:xfrm>
            <a:off x="6983760" y="314730"/>
            <a:ext cx="560039" cy="514322"/>
          </a:xfrm>
          <a:prstGeom prst="rect">
            <a:avLst/>
          </a:prstGeom>
          <a:noFill/>
        </p:spPr>
      </p:pic>
      <p:sp>
        <p:nvSpPr>
          <p:cNvPr id="11" name="矩形 10"/>
          <p:cNvSpPr/>
          <p:nvPr/>
        </p:nvSpPr>
        <p:spPr>
          <a:xfrm>
            <a:off x="3391808" y="1748655"/>
            <a:ext cx="777240" cy="201168"/>
          </a:xfrm>
          <a:prstGeom prst="rect">
            <a:avLst/>
          </a:prstGeom>
          <a:solidFill>
            <a:schemeClr val="bg1">
              <a:alpha val="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4169048" y="1465191"/>
            <a:ext cx="1100328" cy="283464"/>
          </a:xfrm>
          <a:prstGeom prst="rect">
            <a:avLst/>
          </a:prstGeom>
          <a:solidFill>
            <a:schemeClr val="bg1">
              <a:alpha val="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2713628" y="2358255"/>
            <a:ext cx="777240" cy="283464"/>
          </a:xfrm>
          <a:prstGeom prst="rect">
            <a:avLst/>
          </a:prstGeom>
          <a:solidFill>
            <a:schemeClr val="bg1">
              <a:alpha val="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3501657" y="2358255"/>
            <a:ext cx="469392" cy="283464"/>
          </a:xfrm>
          <a:prstGeom prst="rect">
            <a:avLst/>
          </a:prstGeom>
          <a:solidFill>
            <a:schemeClr val="bg1">
              <a:alpha val="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标注 20"/>
          <p:cNvSpPr/>
          <p:nvPr/>
        </p:nvSpPr>
        <p:spPr>
          <a:xfrm>
            <a:off x="1096664" y="2499987"/>
            <a:ext cx="1263198" cy="604867"/>
          </a:xfrm>
          <a:prstGeom prst="wedgeRoundRectCallout">
            <a:avLst>
              <a:gd name="adj1" fmla="val 78241"/>
              <a:gd name="adj2" fmla="val -34582"/>
              <a:gd name="adj3" fmla="val 16667"/>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72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accent1"/>
                </a:solidFill>
              </a:rPr>
              <a:t>增加删减记录</a:t>
            </a:r>
            <a:endParaRPr lang="zh-CN" altLang="en-US" b="1" dirty="0">
              <a:solidFill>
                <a:schemeClr val="accent1"/>
              </a:solidFill>
            </a:endParaRPr>
          </a:p>
        </p:txBody>
      </p:sp>
      <p:sp>
        <p:nvSpPr>
          <p:cNvPr id="22" name="圆角矩形标注 21"/>
          <p:cNvSpPr/>
          <p:nvPr/>
        </p:nvSpPr>
        <p:spPr>
          <a:xfrm>
            <a:off x="1096664" y="3266398"/>
            <a:ext cx="1263198" cy="585377"/>
          </a:xfrm>
          <a:prstGeom prst="wedgeRoundRectCallout">
            <a:avLst>
              <a:gd name="adj1" fmla="val 156091"/>
              <a:gd name="adj2" fmla="val -147310"/>
              <a:gd name="adj3" fmla="val 16667"/>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72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accent1"/>
                </a:solidFill>
              </a:rPr>
              <a:t>清空所有记录</a:t>
            </a:r>
            <a:endParaRPr lang="zh-CN" altLang="en-US" b="1" dirty="0">
              <a:solidFill>
                <a:schemeClr val="accent1"/>
              </a:solidFill>
            </a:endParaRPr>
          </a:p>
        </p:txBody>
      </p:sp>
      <p:sp>
        <p:nvSpPr>
          <p:cNvPr id="24" name="矩形 23"/>
          <p:cNvSpPr/>
          <p:nvPr/>
        </p:nvSpPr>
        <p:spPr>
          <a:xfrm>
            <a:off x="3391808" y="2010783"/>
            <a:ext cx="777240" cy="201168"/>
          </a:xfrm>
          <a:prstGeom prst="rect">
            <a:avLst/>
          </a:prstGeom>
          <a:solidFill>
            <a:schemeClr val="bg1">
              <a:alpha val="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圆角矩形标注 24"/>
          <p:cNvSpPr/>
          <p:nvPr/>
        </p:nvSpPr>
        <p:spPr>
          <a:xfrm>
            <a:off x="5470801" y="1849239"/>
            <a:ext cx="1457479" cy="585377"/>
          </a:xfrm>
          <a:prstGeom prst="wedgeRoundRectCallout">
            <a:avLst>
              <a:gd name="adj1" fmla="val -136421"/>
              <a:gd name="adj2" fmla="val -52023"/>
              <a:gd name="adj3" fmla="val 16667"/>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42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accent1"/>
                </a:solidFill>
              </a:rPr>
              <a:t>选择</a:t>
            </a:r>
            <a:r>
              <a:rPr lang="en-US" altLang="zh-CN" b="1" dirty="0" smtClean="0">
                <a:solidFill>
                  <a:schemeClr val="accent1"/>
                </a:solidFill>
              </a:rPr>
              <a:t>excel</a:t>
            </a:r>
          </a:p>
          <a:p>
            <a:pPr algn="ctr"/>
            <a:r>
              <a:rPr lang="zh-CN" altLang="en-US" b="1" dirty="0" smtClean="0">
                <a:solidFill>
                  <a:schemeClr val="accent1"/>
                </a:solidFill>
              </a:rPr>
              <a:t>导入</a:t>
            </a:r>
            <a:endParaRPr lang="zh-CN" altLang="en-US" b="1" dirty="0">
              <a:solidFill>
                <a:schemeClr val="accent1"/>
              </a:solidFill>
            </a:endParaRPr>
          </a:p>
        </p:txBody>
      </p:sp>
      <p:sp>
        <p:nvSpPr>
          <p:cNvPr id="26" name="圆角矩形标注 25"/>
          <p:cNvSpPr/>
          <p:nvPr/>
        </p:nvSpPr>
        <p:spPr>
          <a:xfrm>
            <a:off x="5470800" y="2499987"/>
            <a:ext cx="1457479" cy="585377"/>
          </a:xfrm>
          <a:prstGeom prst="wedgeRoundRectCallout">
            <a:avLst>
              <a:gd name="adj1" fmla="val -135055"/>
              <a:gd name="adj2" fmla="val -92638"/>
              <a:gd name="adj3" fmla="val 16667"/>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4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accent1"/>
                </a:solidFill>
              </a:rPr>
              <a:t>下载最新</a:t>
            </a:r>
            <a:endParaRPr lang="en-US" altLang="zh-CN" b="1" dirty="0" smtClean="0">
              <a:solidFill>
                <a:schemeClr val="accent1"/>
              </a:solidFill>
            </a:endParaRPr>
          </a:p>
          <a:p>
            <a:pPr algn="ctr"/>
            <a:r>
              <a:rPr lang="zh-CN" altLang="en-US" b="1" dirty="0" smtClean="0">
                <a:solidFill>
                  <a:schemeClr val="accent1"/>
                </a:solidFill>
              </a:rPr>
              <a:t>导入模版</a:t>
            </a:r>
            <a:endParaRPr lang="zh-CN" altLang="en-US" b="1" dirty="0">
              <a:solidFill>
                <a:schemeClr val="accent1"/>
              </a:solidFill>
            </a:endParaRPr>
          </a:p>
        </p:txBody>
      </p:sp>
      <p:pic>
        <p:nvPicPr>
          <p:cNvPr id="27" name="图片 26"/>
          <p:cNvPicPr>
            <a:picLocks noChangeAspect="1"/>
          </p:cNvPicPr>
          <p:nvPr/>
        </p:nvPicPr>
        <p:blipFill>
          <a:blip r:embed="rId5"/>
          <a:stretch>
            <a:fillRect/>
          </a:stretch>
        </p:blipFill>
        <p:spPr>
          <a:xfrm>
            <a:off x="4405975" y="2750387"/>
            <a:ext cx="4676190" cy="2266667"/>
          </a:xfrm>
          <a:prstGeom prst="rect">
            <a:avLst/>
          </a:prstGeom>
          <a:ln w="12700">
            <a:solidFill>
              <a:schemeClr val="tx2"/>
            </a:solidFill>
          </a:ln>
          <a:effectLst>
            <a:outerShdw blurRad="228600" dist="76200" dir="4500000" algn="tl" rotWithShape="0">
              <a:schemeClr val="accent1">
                <a:lumMod val="75000"/>
                <a:alpha val="40000"/>
              </a:schemeClr>
            </a:outerShdw>
          </a:effectLst>
        </p:spPr>
      </p:pic>
    </p:spTree>
    <p:extLst>
      <p:ext uri="{BB962C8B-B14F-4D97-AF65-F5344CB8AC3E}">
        <p14:creationId xmlns:p14="http://schemas.microsoft.com/office/powerpoint/2010/main" val="37737378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right)">
                                      <p:cBhvr>
                                        <p:cTn id="7" dur="500"/>
                                        <p:tgtEl>
                                          <p:spTgt spid="18"/>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right)">
                                      <p:cBhvr>
                                        <p:cTn id="10" dur="500"/>
                                        <p:tgtEl>
                                          <p:spTgt spid="19"/>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right)">
                                      <p:cBhvr>
                                        <p:cTn id="13" dur="500"/>
                                        <p:tgtEl>
                                          <p:spTgt spid="21"/>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right)">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20"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edge">
                                      <p:cBhvr>
                                        <p:cTn id="21" dur="20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10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left)">
                                      <p:cBhvr>
                                        <p:cTn id="31" dur="500"/>
                                        <p:tgtEl>
                                          <p:spTgt spid="25"/>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left)">
                                      <p:cBhvr>
                                        <p:cTn id="34" dur="500"/>
                                        <p:tgtEl>
                                          <p:spTgt spid="2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left)">
                                      <p:cBhvr>
                                        <p:cTn id="37" dur="500"/>
                                        <p:tgtEl>
                                          <p:spTgt spid="24"/>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left)">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P spid="18" grpId="0" animBg="1"/>
      <p:bldP spid="19" grpId="0" animBg="1"/>
      <p:bldP spid="21" grpId="0" animBg="1"/>
      <p:bldP spid="22" grpId="0" animBg="1"/>
      <p:bldP spid="24" grpId="0" animBg="1"/>
      <p:bldP spid="25" grpId="0" animBg="1"/>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7"/>
          <p:cNvSpPr txBox="1"/>
          <p:nvPr/>
        </p:nvSpPr>
        <p:spPr bwMode="auto">
          <a:xfrm>
            <a:off x="944228" y="221403"/>
            <a:ext cx="10384172" cy="643766"/>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base">
              <a:lnSpc>
                <a:spcPts val="4300"/>
              </a:lnSpc>
              <a:spcBef>
                <a:spcPct val="0"/>
              </a:spcBef>
              <a:spcAft>
                <a:spcPct val="0"/>
              </a:spcAft>
              <a:defRPr/>
            </a:pPr>
            <a:r>
              <a:rPr lang="zh-CN" altLang="en-US" sz="3600" b="1" kern="0" dirty="0" smtClean="0">
                <a:ln w="11430"/>
                <a:solidFill>
                  <a:srgbClr val="005DAF"/>
                </a:solidFill>
                <a:effectLst>
                  <a:outerShdw blurRad="38100" dist="38100" dir="2700000" algn="tl">
                    <a:srgbClr val="000000">
                      <a:alpha val="43137"/>
                    </a:srgbClr>
                  </a:outerShdw>
                </a:effectLst>
                <a:latin typeface="Heiti SC Medium"/>
                <a:ea typeface="Heiti SC Medium"/>
                <a:cs typeface="Heiti SC Medium"/>
              </a:rPr>
              <a:t>数据采集 </a:t>
            </a:r>
            <a:r>
              <a:rPr lang="en-US" altLang="zh-CN" sz="3600" b="1" kern="0" dirty="0" smtClean="0">
                <a:ln w="11430"/>
                <a:solidFill>
                  <a:srgbClr val="005DAF"/>
                </a:solidFill>
                <a:effectLst>
                  <a:outerShdw blurRad="38100" dist="38100" dir="2700000" algn="tl">
                    <a:srgbClr val="000000">
                      <a:alpha val="43137"/>
                    </a:srgbClr>
                  </a:outerShdw>
                </a:effectLst>
                <a:latin typeface="Heiti SC Medium"/>
                <a:ea typeface="Heiti SC Medium"/>
                <a:cs typeface="Heiti SC Medium"/>
              </a:rPr>
              <a:t>——</a:t>
            </a:r>
            <a:r>
              <a:rPr lang="zh-CN" altLang="en-US" sz="3600" b="1" kern="0" dirty="0">
                <a:ln w="11430"/>
                <a:solidFill>
                  <a:srgbClr val="70AD47"/>
                </a:solidFill>
                <a:effectLst>
                  <a:outerShdw blurRad="38100" dist="38100" dir="2700000" algn="tl">
                    <a:srgbClr val="000000">
                      <a:alpha val="43137"/>
                    </a:srgbClr>
                  </a:outerShdw>
                </a:effectLst>
                <a:latin typeface="Heiti SC Medium"/>
                <a:ea typeface="Heiti SC Medium"/>
                <a:cs typeface="Heiti SC Medium"/>
              </a:rPr>
              <a:t>复制</a:t>
            </a:r>
            <a:r>
              <a:rPr lang="en-US" altLang="zh-CN" sz="3600" b="1" kern="0" dirty="0" smtClean="0">
                <a:ln w="11430"/>
                <a:solidFill>
                  <a:srgbClr val="70AD47"/>
                </a:solidFill>
                <a:effectLst>
                  <a:outerShdw blurRad="38100" dist="38100" dir="2700000" algn="tl">
                    <a:srgbClr val="000000">
                      <a:alpha val="43137"/>
                    </a:srgbClr>
                  </a:outerShdw>
                </a:effectLst>
                <a:latin typeface="Heiti SC Medium"/>
                <a:ea typeface="Heiti SC Medium"/>
                <a:cs typeface="Heiti SC Medium"/>
              </a:rPr>
              <a:t>/</a:t>
            </a:r>
            <a:r>
              <a:rPr lang="zh-CN" altLang="en-US" sz="3600" b="1" kern="0" dirty="0" smtClean="0">
                <a:ln w="11430"/>
                <a:solidFill>
                  <a:srgbClr val="70AD47"/>
                </a:solidFill>
                <a:effectLst>
                  <a:outerShdw blurRad="38100" dist="38100" dir="2700000" algn="tl">
                    <a:srgbClr val="000000">
                      <a:alpha val="43137"/>
                    </a:srgbClr>
                  </a:outerShdw>
                </a:effectLst>
                <a:latin typeface="Heiti SC Medium"/>
                <a:ea typeface="Heiti SC Medium"/>
                <a:cs typeface="Heiti SC Medium"/>
              </a:rPr>
              <a:t>填报数据</a:t>
            </a:r>
            <a:endParaRPr lang="en-US" altLang="zh-CN" sz="3600" b="1" kern="0" dirty="0">
              <a:ln w="11430"/>
              <a:solidFill>
                <a:srgbClr val="70AD47"/>
              </a:solidFill>
              <a:effectLst>
                <a:outerShdw blurRad="38100" dist="38100" dir="2700000" algn="tl">
                  <a:srgbClr val="000000">
                    <a:alpha val="43137"/>
                  </a:srgbClr>
                </a:outerShdw>
              </a:effectLst>
              <a:latin typeface="Heiti SC Medium"/>
              <a:ea typeface="Heiti SC Medium"/>
              <a:cs typeface="Heiti SC Medium"/>
            </a:endParaRPr>
          </a:p>
        </p:txBody>
      </p:sp>
      <p:sp>
        <p:nvSpPr>
          <p:cNvPr id="14" name="矩形 13"/>
          <p:cNvSpPr/>
          <p:nvPr/>
        </p:nvSpPr>
        <p:spPr>
          <a:xfrm>
            <a:off x="241300" y="248041"/>
            <a:ext cx="323850" cy="323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5" name="矩形 14"/>
          <p:cNvSpPr/>
          <p:nvPr/>
        </p:nvSpPr>
        <p:spPr>
          <a:xfrm>
            <a:off x="0" y="6741"/>
            <a:ext cx="252413" cy="25241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pic>
        <p:nvPicPr>
          <p:cNvPr id="10" name="Picture 1" descr="G:\浮动表单.JPG"/>
          <p:cNvPicPr>
            <a:picLocks noChangeAspect="1" noChangeArrowheads="1"/>
          </p:cNvPicPr>
          <p:nvPr/>
        </p:nvPicPr>
        <p:blipFill>
          <a:blip r:embed="rId3" cstate="print">
            <a:clrChange>
              <a:clrFrom>
                <a:srgbClr val="F5F8FD"/>
              </a:clrFrom>
              <a:clrTo>
                <a:srgbClr val="F5F8FD">
                  <a:alpha val="0"/>
                </a:srgbClr>
              </a:clrTo>
            </a:clrChange>
          </a:blip>
          <a:srcRect/>
          <a:stretch>
            <a:fillRect/>
          </a:stretch>
        </p:blipFill>
        <p:spPr bwMode="auto">
          <a:xfrm>
            <a:off x="6983760" y="314730"/>
            <a:ext cx="560039" cy="514322"/>
          </a:xfrm>
          <a:prstGeom prst="rect">
            <a:avLst/>
          </a:prstGeom>
          <a:noFill/>
        </p:spPr>
      </p:pic>
      <p:grpSp>
        <p:nvGrpSpPr>
          <p:cNvPr id="9" name="组 8"/>
          <p:cNvGrpSpPr/>
          <p:nvPr/>
        </p:nvGrpSpPr>
        <p:grpSpPr>
          <a:xfrm>
            <a:off x="691256" y="1054469"/>
            <a:ext cx="10965257" cy="5620254"/>
            <a:chOff x="717175" y="1106301"/>
            <a:chExt cx="10965257" cy="5620254"/>
          </a:xfrm>
        </p:grpSpPr>
        <p:pic>
          <p:nvPicPr>
            <p:cNvPr id="2" name="图片 1"/>
            <p:cNvPicPr>
              <a:picLocks noChangeAspect="1"/>
            </p:cNvPicPr>
            <p:nvPr/>
          </p:nvPicPr>
          <p:blipFill>
            <a:blip r:embed="rId4"/>
            <a:stretch>
              <a:fillRect/>
            </a:stretch>
          </p:blipFill>
          <p:spPr>
            <a:xfrm>
              <a:off x="717175" y="1106301"/>
              <a:ext cx="10965257" cy="5620254"/>
            </a:xfrm>
            <a:prstGeom prst="rect">
              <a:avLst/>
            </a:prstGeom>
          </p:spPr>
        </p:pic>
        <p:sp>
          <p:nvSpPr>
            <p:cNvPr id="29" name="矩形 28"/>
            <p:cNvSpPr/>
            <p:nvPr/>
          </p:nvSpPr>
          <p:spPr>
            <a:xfrm>
              <a:off x="1157007" y="1194843"/>
              <a:ext cx="486296" cy="266755"/>
            </a:xfrm>
            <a:prstGeom prst="rect">
              <a:avLst/>
            </a:prstGeom>
            <a:solidFill>
              <a:schemeClr val="accent1">
                <a:lumMod val="40000"/>
                <a:lumOff val="60000"/>
              </a:schemeClr>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682439" y="1059954"/>
            <a:ext cx="10965257" cy="5675651"/>
            <a:chOff x="846227" y="2202539"/>
            <a:chExt cx="11092238" cy="5861386"/>
          </a:xfrm>
        </p:grpSpPr>
        <p:pic>
          <p:nvPicPr>
            <p:cNvPr id="4" name="图片 3"/>
            <p:cNvPicPr>
              <a:picLocks noChangeAspect="1"/>
            </p:cNvPicPr>
            <p:nvPr/>
          </p:nvPicPr>
          <p:blipFill>
            <a:blip r:embed="rId5"/>
            <a:stretch>
              <a:fillRect/>
            </a:stretch>
          </p:blipFill>
          <p:spPr>
            <a:xfrm>
              <a:off x="846227" y="2202539"/>
              <a:ext cx="11092238" cy="5861386"/>
            </a:xfrm>
            <a:prstGeom prst="rect">
              <a:avLst/>
            </a:prstGeom>
          </p:spPr>
        </p:pic>
        <p:sp>
          <p:nvSpPr>
            <p:cNvPr id="34" name="矩形 33"/>
            <p:cNvSpPr/>
            <p:nvPr/>
          </p:nvSpPr>
          <p:spPr>
            <a:xfrm>
              <a:off x="1254576" y="2281914"/>
              <a:ext cx="528503" cy="305838"/>
            </a:xfrm>
            <a:prstGeom prst="rect">
              <a:avLst/>
            </a:prstGeom>
            <a:solidFill>
              <a:schemeClr val="accent1">
                <a:lumMod val="40000"/>
                <a:lumOff val="60000"/>
              </a:schemeClr>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矩形 5"/>
          <p:cNvSpPr/>
          <p:nvPr/>
        </p:nvSpPr>
        <p:spPr>
          <a:xfrm>
            <a:off x="3067228" y="3427973"/>
            <a:ext cx="1054588" cy="347225"/>
          </a:xfrm>
          <a:prstGeom prst="rect">
            <a:avLst/>
          </a:prstGeom>
          <a:solidFill>
            <a:schemeClr val="bg1">
              <a:alpha val="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rotWithShape="1">
          <a:blip r:embed="rId6"/>
          <a:srcRect b="23302"/>
          <a:stretch/>
        </p:blipFill>
        <p:spPr>
          <a:xfrm>
            <a:off x="4168510" y="2651988"/>
            <a:ext cx="4981539" cy="3934131"/>
          </a:xfrm>
          <a:prstGeom prst="rect">
            <a:avLst/>
          </a:prstGeom>
          <a:ln w="12700">
            <a:solidFill>
              <a:schemeClr val="tx1">
                <a:lumMod val="50000"/>
                <a:lumOff val="50000"/>
              </a:schemeClr>
            </a:solidFill>
          </a:ln>
          <a:effectLst>
            <a:outerShdw blurRad="50800" dist="38100" dir="2700000" algn="tl" rotWithShape="0">
              <a:prstClr val="black">
                <a:alpha val="40000"/>
              </a:prstClr>
            </a:outerShdw>
          </a:effectLst>
        </p:spPr>
      </p:pic>
      <p:grpSp>
        <p:nvGrpSpPr>
          <p:cNvPr id="11" name="组 10"/>
          <p:cNvGrpSpPr/>
          <p:nvPr/>
        </p:nvGrpSpPr>
        <p:grpSpPr>
          <a:xfrm>
            <a:off x="682439" y="1067501"/>
            <a:ext cx="10965257" cy="5790499"/>
            <a:chOff x="717175" y="976795"/>
            <a:chExt cx="10965257" cy="5790499"/>
          </a:xfrm>
        </p:grpSpPr>
        <p:pic>
          <p:nvPicPr>
            <p:cNvPr id="8" name="图片 7"/>
            <p:cNvPicPr>
              <a:picLocks noChangeAspect="1"/>
            </p:cNvPicPr>
            <p:nvPr/>
          </p:nvPicPr>
          <p:blipFill>
            <a:blip r:embed="rId7"/>
            <a:stretch>
              <a:fillRect/>
            </a:stretch>
          </p:blipFill>
          <p:spPr>
            <a:xfrm>
              <a:off x="717175" y="976795"/>
              <a:ext cx="10965257" cy="5790499"/>
            </a:xfrm>
            <a:prstGeom prst="rect">
              <a:avLst/>
            </a:prstGeom>
          </p:spPr>
        </p:pic>
        <p:sp>
          <p:nvSpPr>
            <p:cNvPr id="17" name="矩形 16"/>
            <p:cNvSpPr/>
            <p:nvPr/>
          </p:nvSpPr>
          <p:spPr>
            <a:xfrm>
              <a:off x="1166848" y="1010336"/>
              <a:ext cx="486296" cy="324333"/>
            </a:xfrm>
            <a:prstGeom prst="rect">
              <a:avLst/>
            </a:prstGeom>
            <a:solidFill>
              <a:schemeClr val="accent1">
                <a:lumMod val="40000"/>
                <a:lumOff val="60000"/>
              </a:schemeClr>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矩形 11"/>
          <p:cNvSpPr/>
          <p:nvPr/>
        </p:nvSpPr>
        <p:spPr>
          <a:xfrm>
            <a:off x="2998713" y="2290946"/>
            <a:ext cx="2159316" cy="336461"/>
          </a:xfrm>
          <a:prstGeom prst="rect">
            <a:avLst/>
          </a:prstGeom>
          <a:solidFill>
            <a:schemeClr val="bg1">
              <a:alpha val="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8482945" y="3198737"/>
            <a:ext cx="2973582" cy="677071"/>
          </a:xfrm>
          <a:prstGeom prst="rect">
            <a:avLst/>
          </a:prstGeom>
          <a:solidFill>
            <a:schemeClr val="bg1">
              <a:alpha val="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3139938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edg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edge">
                                      <p:cBhvr>
                                        <p:cTn id="29" dur="20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0" presetClass="entr" presetSubtype="0" fill="hold" grpId="0" nodeType="click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wedge">
                                      <p:cBhvr>
                                        <p:cTn id="34"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3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7"/>
          <p:cNvSpPr txBox="1"/>
          <p:nvPr/>
        </p:nvSpPr>
        <p:spPr bwMode="auto">
          <a:xfrm>
            <a:off x="944228" y="221403"/>
            <a:ext cx="10384172" cy="643766"/>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base">
              <a:lnSpc>
                <a:spcPts val="4300"/>
              </a:lnSpc>
              <a:spcBef>
                <a:spcPct val="0"/>
              </a:spcBef>
              <a:spcAft>
                <a:spcPct val="0"/>
              </a:spcAft>
              <a:defRPr/>
            </a:pPr>
            <a:r>
              <a:rPr lang="zh-CN" altLang="en-US" sz="3600" b="1" kern="0" dirty="0" smtClean="0">
                <a:ln w="11430"/>
                <a:solidFill>
                  <a:srgbClr val="005DAF"/>
                </a:solidFill>
                <a:effectLst>
                  <a:outerShdw blurRad="38100" dist="38100" dir="2700000" algn="tl">
                    <a:srgbClr val="000000">
                      <a:alpha val="43137"/>
                    </a:srgbClr>
                  </a:outerShdw>
                </a:effectLst>
                <a:latin typeface="Heiti SC Medium"/>
                <a:ea typeface="Heiti SC Medium"/>
                <a:cs typeface="Heiti SC Medium"/>
              </a:rPr>
              <a:t>数据采集 </a:t>
            </a:r>
            <a:r>
              <a:rPr lang="en-US" altLang="zh-CN" sz="3600" b="1" kern="0" dirty="0" smtClean="0">
                <a:ln w="11430"/>
                <a:solidFill>
                  <a:srgbClr val="005DAF"/>
                </a:solidFill>
                <a:effectLst>
                  <a:outerShdw blurRad="38100" dist="38100" dir="2700000" algn="tl">
                    <a:srgbClr val="000000">
                      <a:alpha val="43137"/>
                    </a:srgbClr>
                  </a:outerShdw>
                </a:effectLst>
                <a:latin typeface="Heiti SC Medium"/>
                <a:ea typeface="Heiti SC Medium"/>
                <a:cs typeface="Heiti SC Medium"/>
              </a:rPr>
              <a:t>——</a:t>
            </a:r>
            <a:r>
              <a:rPr lang="zh-CN" altLang="en-US" sz="3600" b="1" kern="0" dirty="0">
                <a:ln w="11430"/>
                <a:solidFill>
                  <a:srgbClr val="70AD47"/>
                </a:solidFill>
                <a:effectLst>
                  <a:outerShdw blurRad="38100" dist="38100" dir="2700000" algn="tl">
                    <a:srgbClr val="000000">
                      <a:alpha val="43137"/>
                    </a:srgbClr>
                  </a:outerShdw>
                </a:effectLst>
                <a:latin typeface="Heiti SC Medium"/>
                <a:ea typeface="Heiti SC Medium"/>
                <a:cs typeface="Heiti SC Medium"/>
              </a:rPr>
              <a:t>复制</a:t>
            </a:r>
            <a:r>
              <a:rPr lang="en-US" altLang="zh-CN" sz="3600" b="1" kern="0" dirty="0">
                <a:ln w="11430"/>
                <a:solidFill>
                  <a:srgbClr val="70AD47"/>
                </a:solidFill>
                <a:effectLst>
                  <a:outerShdw blurRad="38100" dist="38100" dir="2700000" algn="tl">
                    <a:srgbClr val="000000">
                      <a:alpha val="43137"/>
                    </a:srgbClr>
                  </a:outerShdw>
                </a:effectLst>
                <a:latin typeface="Heiti SC Medium"/>
                <a:ea typeface="Heiti SC Medium"/>
                <a:cs typeface="Heiti SC Medium"/>
              </a:rPr>
              <a:t>/</a:t>
            </a:r>
            <a:r>
              <a:rPr lang="zh-CN" altLang="en-US" sz="3600" b="1" kern="0" dirty="0" smtClean="0">
                <a:ln w="11430"/>
                <a:solidFill>
                  <a:srgbClr val="70AD47"/>
                </a:solidFill>
                <a:effectLst>
                  <a:outerShdw blurRad="38100" dist="38100" dir="2700000" algn="tl">
                    <a:srgbClr val="000000">
                      <a:alpha val="43137"/>
                    </a:srgbClr>
                  </a:outerShdw>
                </a:effectLst>
                <a:latin typeface="Heiti SC Medium"/>
                <a:ea typeface="Heiti SC Medium"/>
                <a:cs typeface="Heiti SC Medium"/>
              </a:rPr>
              <a:t>填报数据</a:t>
            </a:r>
            <a:endParaRPr lang="en-US" altLang="zh-CN" sz="3600" b="1" kern="0" dirty="0">
              <a:ln w="11430"/>
              <a:solidFill>
                <a:srgbClr val="70AD47"/>
              </a:solidFill>
              <a:effectLst>
                <a:outerShdw blurRad="38100" dist="38100" dir="2700000" algn="tl">
                  <a:srgbClr val="000000">
                    <a:alpha val="43137"/>
                  </a:srgbClr>
                </a:outerShdw>
              </a:effectLst>
              <a:latin typeface="Heiti SC Medium"/>
              <a:ea typeface="Heiti SC Medium"/>
              <a:cs typeface="Heiti SC Medium"/>
            </a:endParaRPr>
          </a:p>
        </p:txBody>
      </p:sp>
      <p:sp>
        <p:nvSpPr>
          <p:cNvPr id="14" name="矩形 13"/>
          <p:cNvSpPr/>
          <p:nvPr/>
        </p:nvSpPr>
        <p:spPr>
          <a:xfrm>
            <a:off x="241300" y="248041"/>
            <a:ext cx="323850" cy="323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5" name="矩形 14"/>
          <p:cNvSpPr/>
          <p:nvPr/>
        </p:nvSpPr>
        <p:spPr>
          <a:xfrm>
            <a:off x="0" y="6741"/>
            <a:ext cx="252413" cy="25241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148" y="1106469"/>
            <a:ext cx="11116319" cy="5514669"/>
          </a:xfrm>
          <a:prstGeom prst="rect">
            <a:avLst/>
          </a:prstGeom>
        </p:spPr>
      </p:pic>
      <p:pic>
        <p:nvPicPr>
          <p:cNvPr id="19" name="图片 18"/>
          <p:cNvPicPr>
            <a:picLocks noChangeAspect="1"/>
          </p:cNvPicPr>
          <p:nvPr/>
        </p:nvPicPr>
        <p:blipFill>
          <a:blip r:embed="rId4"/>
          <a:stretch>
            <a:fillRect/>
          </a:stretch>
        </p:blipFill>
        <p:spPr>
          <a:xfrm>
            <a:off x="3335960" y="4801489"/>
            <a:ext cx="8220734" cy="1497870"/>
          </a:xfrm>
          <a:prstGeom prst="rect">
            <a:avLst/>
          </a:prstGeom>
        </p:spPr>
      </p:pic>
      <p:sp>
        <p:nvSpPr>
          <p:cNvPr id="20" name="矩形 19"/>
          <p:cNvSpPr/>
          <p:nvPr/>
        </p:nvSpPr>
        <p:spPr>
          <a:xfrm>
            <a:off x="3335960" y="4801489"/>
            <a:ext cx="8220734" cy="1497870"/>
          </a:xfrm>
          <a:prstGeom prst="rect">
            <a:avLst/>
          </a:prstGeom>
          <a:solidFill>
            <a:schemeClr val="bg1">
              <a:alpha val="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3600" dirty="0" smtClean="0">
                <a:ln w="11430"/>
                <a:solidFill>
                  <a:srgbClr val="FF0000"/>
                </a:solidFill>
                <a:effectLst>
                  <a:outerShdw blurRad="50800" dist="39000" dir="5460000" algn="tl">
                    <a:srgbClr val="000000">
                      <a:alpha val="38000"/>
                    </a:srgbClr>
                  </a:outerShdw>
                </a:effectLst>
                <a:latin typeface="+mn-ea"/>
                <a:cs typeface="Heiti SC Medium"/>
              </a:rPr>
              <a:t>大数据审核</a:t>
            </a:r>
            <a:endParaRPr lang="zh-CN" altLang="en-US" sz="3600" dirty="0">
              <a:ln w="11430"/>
              <a:solidFill>
                <a:srgbClr val="FF0000"/>
              </a:solidFill>
              <a:effectLst>
                <a:outerShdw blurRad="50800" dist="39000" dir="5460000" algn="tl">
                  <a:srgbClr val="000000">
                    <a:alpha val="38000"/>
                  </a:srgbClr>
                </a:outerShdw>
              </a:effectLst>
              <a:latin typeface="+mn-ea"/>
              <a:cs typeface="Heiti SC Medium"/>
            </a:endParaRPr>
          </a:p>
        </p:txBody>
      </p:sp>
    </p:spTree>
    <p:extLst>
      <p:ext uri="{BB962C8B-B14F-4D97-AF65-F5344CB8AC3E}">
        <p14:creationId xmlns:p14="http://schemas.microsoft.com/office/powerpoint/2010/main" val="28067102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1"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1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grpId="0" nodeType="clickEffect">
                                  <p:stCondLst>
                                    <p:cond delay="0"/>
                                  </p:stCondLst>
                                  <p:childTnLst>
                                    <p:animScale>
                                      <p:cBhvr>
                                        <p:cTn id="11" dur="2000" fill="hold"/>
                                        <p:tgtEl>
                                          <p:spTgt spid="20"/>
                                        </p:tgtEl>
                                      </p:cBhvr>
                                      <p:by x="150000" y="150000"/>
                                    </p:animScale>
                                  </p:childTnLst>
                                </p:cTn>
                              </p:par>
                              <p:par>
                                <p:cTn id="12" presetID="6" presetClass="emph" presetSubtype="0" fill="hold" nodeType="withEffect">
                                  <p:stCondLst>
                                    <p:cond delay="0"/>
                                  </p:stCondLst>
                                  <p:childTnLst>
                                    <p:animScale>
                                      <p:cBhvr>
                                        <p:cTn id="13" dur="2000" fill="hold"/>
                                        <p:tgtEl>
                                          <p:spTgt spid="1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7"/>
          <p:cNvSpPr txBox="1"/>
          <p:nvPr/>
        </p:nvSpPr>
        <p:spPr bwMode="auto">
          <a:xfrm>
            <a:off x="944228" y="221403"/>
            <a:ext cx="10384172" cy="643766"/>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base">
              <a:lnSpc>
                <a:spcPts val="4300"/>
              </a:lnSpc>
              <a:spcBef>
                <a:spcPct val="0"/>
              </a:spcBef>
              <a:spcAft>
                <a:spcPct val="0"/>
              </a:spcAft>
              <a:defRPr/>
            </a:pPr>
            <a:r>
              <a:rPr lang="zh-CN" altLang="en-US" sz="3600" b="1" kern="0" dirty="0" smtClean="0">
                <a:ln w="11430"/>
                <a:solidFill>
                  <a:srgbClr val="005DAF"/>
                </a:solidFill>
                <a:effectLst>
                  <a:outerShdw blurRad="38100" dist="38100" dir="2700000" algn="tl">
                    <a:srgbClr val="000000">
                      <a:alpha val="43137"/>
                    </a:srgbClr>
                  </a:outerShdw>
                </a:effectLst>
                <a:latin typeface="Heiti SC Medium"/>
                <a:ea typeface="Heiti SC Medium"/>
                <a:cs typeface="Heiti SC Medium"/>
              </a:rPr>
              <a:t>数据采集 </a:t>
            </a:r>
            <a:r>
              <a:rPr lang="en-US" altLang="zh-CN" sz="3600" b="1" kern="0" dirty="0" smtClean="0">
                <a:ln w="11430"/>
                <a:solidFill>
                  <a:srgbClr val="005DAF"/>
                </a:solidFill>
                <a:effectLst>
                  <a:outerShdw blurRad="38100" dist="38100" dir="2700000" algn="tl">
                    <a:srgbClr val="000000">
                      <a:alpha val="43137"/>
                    </a:srgbClr>
                  </a:outerShdw>
                </a:effectLst>
                <a:latin typeface="Heiti SC Medium"/>
                <a:ea typeface="Heiti SC Medium"/>
                <a:cs typeface="Heiti SC Medium"/>
              </a:rPr>
              <a:t>——</a:t>
            </a:r>
            <a:r>
              <a:rPr lang="zh-CN" altLang="en-US" sz="3600" b="1" kern="0" dirty="0">
                <a:ln w="11430"/>
                <a:solidFill>
                  <a:srgbClr val="70AD47"/>
                </a:solidFill>
                <a:effectLst>
                  <a:outerShdw blurRad="38100" dist="38100" dir="2700000" algn="tl">
                    <a:srgbClr val="000000">
                      <a:alpha val="43137"/>
                    </a:srgbClr>
                  </a:outerShdw>
                </a:effectLst>
                <a:latin typeface="Heiti SC Medium"/>
                <a:ea typeface="Heiti SC Medium"/>
                <a:cs typeface="Heiti SC Medium"/>
              </a:rPr>
              <a:t>复制</a:t>
            </a:r>
            <a:r>
              <a:rPr lang="en-US" altLang="zh-CN" sz="3600" b="1" kern="0" dirty="0" smtClean="0">
                <a:ln w="11430"/>
                <a:solidFill>
                  <a:srgbClr val="70AD47"/>
                </a:solidFill>
                <a:effectLst>
                  <a:outerShdw blurRad="38100" dist="38100" dir="2700000" algn="tl">
                    <a:srgbClr val="000000">
                      <a:alpha val="43137"/>
                    </a:srgbClr>
                  </a:outerShdw>
                </a:effectLst>
                <a:latin typeface="Heiti SC Medium"/>
                <a:ea typeface="Heiti SC Medium"/>
                <a:cs typeface="Heiti SC Medium"/>
              </a:rPr>
              <a:t>/</a:t>
            </a:r>
            <a:r>
              <a:rPr lang="zh-CN" altLang="en-US" sz="3600" b="1" kern="0" dirty="0" smtClean="0">
                <a:ln w="11430"/>
                <a:solidFill>
                  <a:srgbClr val="70AD47"/>
                </a:solidFill>
                <a:effectLst>
                  <a:outerShdw blurRad="38100" dist="38100" dir="2700000" algn="tl">
                    <a:srgbClr val="000000">
                      <a:alpha val="43137"/>
                    </a:srgbClr>
                  </a:outerShdw>
                </a:effectLst>
                <a:latin typeface="Heiti SC Medium"/>
                <a:ea typeface="Heiti SC Medium"/>
                <a:cs typeface="Heiti SC Medium"/>
              </a:rPr>
              <a:t>填报数据</a:t>
            </a:r>
            <a:endParaRPr lang="en-US" altLang="zh-CN" sz="3600" b="1" kern="0" dirty="0">
              <a:ln w="11430"/>
              <a:solidFill>
                <a:srgbClr val="70AD47"/>
              </a:solidFill>
              <a:effectLst>
                <a:outerShdw blurRad="38100" dist="38100" dir="2700000" algn="tl">
                  <a:srgbClr val="000000">
                    <a:alpha val="43137"/>
                  </a:srgbClr>
                </a:outerShdw>
              </a:effectLst>
              <a:latin typeface="Heiti SC Medium"/>
              <a:ea typeface="Heiti SC Medium"/>
              <a:cs typeface="Heiti SC Medium"/>
            </a:endParaRPr>
          </a:p>
        </p:txBody>
      </p:sp>
      <p:sp>
        <p:nvSpPr>
          <p:cNvPr id="14" name="矩形 13"/>
          <p:cNvSpPr/>
          <p:nvPr/>
        </p:nvSpPr>
        <p:spPr>
          <a:xfrm>
            <a:off x="241300" y="248041"/>
            <a:ext cx="323850" cy="323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5" name="矩形 14"/>
          <p:cNvSpPr/>
          <p:nvPr/>
        </p:nvSpPr>
        <p:spPr>
          <a:xfrm>
            <a:off x="0" y="6741"/>
            <a:ext cx="252413" cy="25241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2" name="文本框 1"/>
          <p:cNvSpPr txBox="1"/>
          <p:nvPr/>
        </p:nvSpPr>
        <p:spPr>
          <a:xfrm>
            <a:off x="1491075" y="1326776"/>
            <a:ext cx="6974542" cy="523220"/>
          </a:xfrm>
          <a:prstGeom prst="rect">
            <a:avLst/>
          </a:prstGeom>
          <a:noFill/>
        </p:spPr>
        <p:txBody>
          <a:bodyPr wrap="square" rtlCol="0">
            <a:spAutoFit/>
          </a:bodyPr>
          <a:lstStyle/>
          <a:p>
            <a:r>
              <a:rPr lang="zh-CN" altLang="en-US" sz="2800" b="1" dirty="0" smtClean="0">
                <a:solidFill>
                  <a:srgbClr val="C00000"/>
                </a:solidFill>
              </a:rPr>
              <a:t>数据复制的前提条件</a:t>
            </a:r>
            <a:endParaRPr lang="zh-CN" altLang="en-US" sz="2800" b="1" dirty="0">
              <a:solidFill>
                <a:srgbClr val="C00000"/>
              </a:solidFill>
            </a:endParaRPr>
          </a:p>
        </p:txBody>
      </p:sp>
      <p:pic>
        <p:nvPicPr>
          <p:cNvPr id="6" name="图片 5" descr="warnin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53" y="1222031"/>
            <a:ext cx="609600" cy="609600"/>
          </a:xfrm>
          <a:prstGeom prst="rect">
            <a:avLst/>
          </a:prstGeom>
        </p:spPr>
      </p:pic>
      <p:graphicFrame>
        <p:nvGraphicFramePr>
          <p:cNvPr id="4" name="图示 3"/>
          <p:cNvGraphicFramePr/>
          <p:nvPr>
            <p:extLst>
              <p:ext uri="{D42A27DB-BD31-4B8C-83A1-F6EECF244321}">
                <p14:modId xmlns:p14="http://schemas.microsoft.com/office/powerpoint/2010/main" val="2962101699"/>
              </p:ext>
            </p:extLst>
          </p:nvPr>
        </p:nvGraphicFramePr>
        <p:xfrm>
          <a:off x="1646518" y="2097741"/>
          <a:ext cx="7658847" cy="43389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791876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7"/>
          <p:cNvSpPr txBox="1"/>
          <p:nvPr/>
        </p:nvSpPr>
        <p:spPr bwMode="auto">
          <a:xfrm>
            <a:off x="944228" y="221403"/>
            <a:ext cx="10384172" cy="643766"/>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base">
              <a:lnSpc>
                <a:spcPts val="4300"/>
              </a:lnSpc>
              <a:spcBef>
                <a:spcPct val="0"/>
              </a:spcBef>
              <a:spcAft>
                <a:spcPct val="0"/>
              </a:spcAft>
              <a:defRPr/>
            </a:pPr>
            <a:r>
              <a:rPr lang="zh-CN" altLang="en-US" sz="3600" b="1" kern="0" dirty="0" smtClean="0">
                <a:ln w="11430"/>
                <a:solidFill>
                  <a:srgbClr val="005DAF"/>
                </a:solidFill>
                <a:effectLst>
                  <a:outerShdw blurRad="38100" dist="38100" dir="2700000" algn="tl">
                    <a:srgbClr val="000000">
                      <a:alpha val="43137"/>
                    </a:srgbClr>
                  </a:outerShdw>
                </a:effectLst>
                <a:latin typeface="Heiti SC Medium"/>
                <a:ea typeface="Heiti SC Medium"/>
                <a:cs typeface="Heiti SC Medium"/>
              </a:rPr>
              <a:t>数据采集 </a:t>
            </a:r>
            <a:r>
              <a:rPr lang="en-US" altLang="zh-CN" sz="3600" b="1" kern="0" dirty="0" smtClean="0">
                <a:ln w="11430"/>
                <a:solidFill>
                  <a:srgbClr val="005DAF"/>
                </a:solidFill>
                <a:effectLst>
                  <a:outerShdw blurRad="38100" dist="38100" dir="2700000" algn="tl">
                    <a:srgbClr val="000000">
                      <a:alpha val="43137"/>
                    </a:srgbClr>
                  </a:outerShdw>
                </a:effectLst>
                <a:latin typeface="Heiti SC Medium"/>
                <a:ea typeface="Heiti SC Medium"/>
                <a:cs typeface="Heiti SC Medium"/>
              </a:rPr>
              <a:t>——</a:t>
            </a:r>
            <a:r>
              <a:rPr lang="zh-CN" altLang="en-US" sz="3600" b="1" kern="0" dirty="0">
                <a:ln w="11430"/>
                <a:solidFill>
                  <a:srgbClr val="70AD47"/>
                </a:solidFill>
                <a:effectLst>
                  <a:outerShdw blurRad="38100" dist="38100" dir="2700000" algn="tl">
                    <a:srgbClr val="000000">
                      <a:alpha val="43137"/>
                    </a:srgbClr>
                  </a:outerShdw>
                </a:effectLst>
                <a:latin typeface="Heiti SC Medium"/>
                <a:ea typeface="Heiti SC Medium"/>
                <a:cs typeface="Heiti SC Medium"/>
              </a:rPr>
              <a:t>复制</a:t>
            </a:r>
            <a:r>
              <a:rPr lang="en-US" altLang="zh-CN" sz="3600" b="1" kern="0" dirty="0" smtClean="0">
                <a:ln w="11430"/>
                <a:solidFill>
                  <a:srgbClr val="70AD47"/>
                </a:solidFill>
                <a:effectLst>
                  <a:outerShdw blurRad="38100" dist="38100" dir="2700000" algn="tl">
                    <a:srgbClr val="000000">
                      <a:alpha val="43137"/>
                    </a:srgbClr>
                  </a:outerShdw>
                </a:effectLst>
                <a:latin typeface="Heiti SC Medium"/>
                <a:ea typeface="Heiti SC Medium"/>
                <a:cs typeface="Heiti SC Medium"/>
              </a:rPr>
              <a:t>/</a:t>
            </a:r>
            <a:r>
              <a:rPr lang="zh-CN" altLang="en-US" sz="3600" b="1" kern="0" dirty="0" smtClean="0">
                <a:ln w="11430"/>
                <a:solidFill>
                  <a:srgbClr val="70AD47"/>
                </a:solidFill>
                <a:effectLst>
                  <a:outerShdw blurRad="38100" dist="38100" dir="2700000" algn="tl">
                    <a:srgbClr val="000000">
                      <a:alpha val="43137"/>
                    </a:srgbClr>
                  </a:outerShdw>
                </a:effectLst>
                <a:latin typeface="Heiti SC Medium"/>
                <a:ea typeface="Heiti SC Medium"/>
                <a:cs typeface="Heiti SC Medium"/>
              </a:rPr>
              <a:t>填报数据</a:t>
            </a:r>
            <a:endParaRPr lang="en-US" altLang="zh-CN" sz="3600" b="1" kern="0" dirty="0">
              <a:ln w="11430"/>
              <a:solidFill>
                <a:srgbClr val="70AD47"/>
              </a:solidFill>
              <a:effectLst>
                <a:outerShdw blurRad="38100" dist="38100" dir="2700000" algn="tl">
                  <a:srgbClr val="000000">
                    <a:alpha val="43137"/>
                  </a:srgbClr>
                </a:outerShdw>
              </a:effectLst>
              <a:latin typeface="Heiti SC Medium"/>
              <a:ea typeface="Heiti SC Medium"/>
              <a:cs typeface="Heiti SC Medium"/>
            </a:endParaRPr>
          </a:p>
        </p:txBody>
      </p:sp>
      <p:sp>
        <p:nvSpPr>
          <p:cNvPr id="14" name="矩形 13"/>
          <p:cNvSpPr/>
          <p:nvPr/>
        </p:nvSpPr>
        <p:spPr>
          <a:xfrm>
            <a:off x="241300" y="248041"/>
            <a:ext cx="323850" cy="323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5" name="矩形 14"/>
          <p:cNvSpPr/>
          <p:nvPr/>
        </p:nvSpPr>
        <p:spPr>
          <a:xfrm>
            <a:off x="0" y="6741"/>
            <a:ext cx="252413" cy="25241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pic>
        <p:nvPicPr>
          <p:cNvPr id="10" name="Picture 1" descr="G:\浮动表单.JPG"/>
          <p:cNvPicPr>
            <a:picLocks noChangeAspect="1" noChangeArrowheads="1"/>
          </p:cNvPicPr>
          <p:nvPr/>
        </p:nvPicPr>
        <p:blipFill>
          <a:blip r:embed="rId3" cstate="print">
            <a:clrChange>
              <a:clrFrom>
                <a:srgbClr val="F5F8FD"/>
              </a:clrFrom>
              <a:clrTo>
                <a:srgbClr val="F5F8FD">
                  <a:alpha val="0"/>
                </a:srgbClr>
              </a:clrTo>
            </a:clrChange>
          </a:blip>
          <a:srcRect/>
          <a:stretch>
            <a:fillRect/>
          </a:stretch>
        </p:blipFill>
        <p:spPr bwMode="auto">
          <a:xfrm>
            <a:off x="6983760" y="314730"/>
            <a:ext cx="560039" cy="514322"/>
          </a:xfrm>
          <a:prstGeom prst="rect">
            <a:avLst/>
          </a:prstGeom>
          <a:noFill/>
        </p:spPr>
      </p:pic>
      <p:sp>
        <p:nvSpPr>
          <p:cNvPr id="25" name="矩形 24"/>
          <p:cNvSpPr/>
          <p:nvPr/>
        </p:nvSpPr>
        <p:spPr>
          <a:xfrm>
            <a:off x="4748702" y="3350915"/>
            <a:ext cx="423754" cy="328698"/>
          </a:xfrm>
          <a:prstGeom prst="rect">
            <a:avLst/>
          </a:prstGeom>
          <a:solidFill>
            <a:schemeClr val="accent1">
              <a:lumMod val="40000"/>
              <a:lumOff val="60000"/>
            </a:schemeClr>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 1"/>
          <p:cNvGrpSpPr/>
          <p:nvPr/>
        </p:nvGrpSpPr>
        <p:grpSpPr>
          <a:xfrm>
            <a:off x="689615" y="1000680"/>
            <a:ext cx="11027665" cy="5749180"/>
            <a:chOff x="689615" y="1000680"/>
            <a:chExt cx="11027665" cy="5749180"/>
          </a:xfrm>
        </p:grpSpPr>
        <p:pic>
          <p:nvPicPr>
            <p:cNvPr id="21" name="图片 20"/>
            <p:cNvPicPr>
              <a:picLocks noChangeAspect="1"/>
            </p:cNvPicPr>
            <p:nvPr/>
          </p:nvPicPr>
          <p:blipFill>
            <a:blip r:embed="rId4"/>
            <a:stretch>
              <a:fillRect/>
            </a:stretch>
          </p:blipFill>
          <p:spPr>
            <a:xfrm>
              <a:off x="689615" y="1000680"/>
              <a:ext cx="11027665" cy="5749180"/>
            </a:xfrm>
            <a:prstGeom prst="rect">
              <a:avLst/>
            </a:prstGeom>
          </p:spPr>
        </p:pic>
        <p:sp>
          <p:nvSpPr>
            <p:cNvPr id="19" name="矩形 18"/>
            <p:cNvSpPr/>
            <p:nvPr/>
          </p:nvSpPr>
          <p:spPr>
            <a:xfrm>
              <a:off x="1163066" y="1063661"/>
              <a:ext cx="423754" cy="331069"/>
            </a:xfrm>
            <a:prstGeom prst="rect">
              <a:avLst/>
            </a:prstGeom>
            <a:solidFill>
              <a:schemeClr val="accent1">
                <a:lumMod val="40000"/>
                <a:lumOff val="60000"/>
              </a:schemeClr>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3755335" y="1051676"/>
            <a:ext cx="1228165" cy="313764"/>
          </a:xfrm>
          <a:prstGeom prst="rect">
            <a:avLst/>
          </a:prstGeom>
          <a:solidFill>
            <a:schemeClr val="bg1">
              <a:alpha val="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6201633" y="2603536"/>
            <a:ext cx="1228165" cy="313764"/>
          </a:xfrm>
          <a:prstGeom prst="rect">
            <a:avLst/>
          </a:prstGeom>
          <a:solidFill>
            <a:schemeClr val="bg1">
              <a:alpha val="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 2"/>
          <p:cNvGrpSpPr/>
          <p:nvPr/>
        </p:nvGrpSpPr>
        <p:grpSpPr>
          <a:xfrm>
            <a:off x="694630" y="1006172"/>
            <a:ext cx="11027665" cy="5753565"/>
            <a:chOff x="469296" y="5779974"/>
            <a:chExt cx="11027665" cy="5753565"/>
          </a:xfrm>
        </p:grpSpPr>
        <p:pic>
          <p:nvPicPr>
            <p:cNvPr id="20" name="图片 19"/>
            <p:cNvPicPr>
              <a:picLocks noChangeAspect="1"/>
            </p:cNvPicPr>
            <p:nvPr/>
          </p:nvPicPr>
          <p:blipFill>
            <a:blip r:embed="rId5"/>
            <a:stretch>
              <a:fillRect/>
            </a:stretch>
          </p:blipFill>
          <p:spPr>
            <a:xfrm>
              <a:off x="469296" y="5779974"/>
              <a:ext cx="11027665" cy="5753565"/>
            </a:xfrm>
            <a:prstGeom prst="rect">
              <a:avLst/>
            </a:prstGeom>
          </p:spPr>
        </p:pic>
        <p:sp>
          <p:nvSpPr>
            <p:cNvPr id="16" name="矩形 15"/>
            <p:cNvSpPr/>
            <p:nvPr/>
          </p:nvSpPr>
          <p:spPr>
            <a:xfrm>
              <a:off x="926668" y="5789836"/>
              <a:ext cx="498918" cy="375057"/>
            </a:xfrm>
            <a:prstGeom prst="rect">
              <a:avLst/>
            </a:prstGeom>
            <a:solidFill>
              <a:schemeClr val="accent1">
                <a:lumMod val="40000"/>
                <a:lumOff val="60000"/>
              </a:schemeClr>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3572734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edge">
                                      <p:cBhvr>
                                        <p:cTn id="12" dur="2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7"/>
          <p:cNvSpPr txBox="1"/>
          <p:nvPr/>
        </p:nvSpPr>
        <p:spPr bwMode="auto">
          <a:xfrm>
            <a:off x="944228" y="221403"/>
            <a:ext cx="10384172" cy="643766"/>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base">
              <a:lnSpc>
                <a:spcPts val="4300"/>
              </a:lnSpc>
              <a:spcBef>
                <a:spcPct val="0"/>
              </a:spcBef>
              <a:spcAft>
                <a:spcPct val="0"/>
              </a:spcAft>
              <a:defRPr/>
            </a:pPr>
            <a:r>
              <a:rPr lang="zh-CN" altLang="en-US" sz="3600" b="1" kern="0" dirty="0" smtClean="0">
                <a:ln w="11430"/>
                <a:solidFill>
                  <a:srgbClr val="005DAF"/>
                </a:solidFill>
                <a:effectLst>
                  <a:outerShdw blurRad="38100" dist="38100" dir="2700000" algn="tl">
                    <a:srgbClr val="000000">
                      <a:alpha val="43137"/>
                    </a:srgbClr>
                  </a:outerShdw>
                </a:effectLst>
                <a:latin typeface="Heiti SC Medium"/>
                <a:ea typeface="Heiti SC Medium"/>
                <a:cs typeface="Heiti SC Medium"/>
              </a:rPr>
              <a:t>数据采集 </a:t>
            </a:r>
            <a:r>
              <a:rPr lang="en-US" altLang="zh-CN" sz="3600" b="1" kern="0" dirty="0" smtClean="0">
                <a:ln w="11430"/>
                <a:solidFill>
                  <a:srgbClr val="005DAF"/>
                </a:solidFill>
                <a:effectLst>
                  <a:outerShdw blurRad="38100" dist="38100" dir="2700000" algn="tl">
                    <a:srgbClr val="000000">
                      <a:alpha val="43137"/>
                    </a:srgbClr>
                  </a:outerShdw>
                </a:effectLst>
                <a:latin typeface="Heiti SC Medium"/>
                <a:ea typeface="Heiti SC Medium"/>
                <a:cs typeface="Heiti SC Medium"/>
              </a:rPr>
              <a:t>——</a:t>
            </a:r>
            <a:r>
              <a:rPr lang="zh-CN" altLang="en-US" sz="3600" b="1" kern="0" dirty="0">
                <a:ln w="11430"/>
                <a:solidFill>
                  <a:srgbClr val="70AD47"/>
                </a:solidFill>
                <a:effectLst>
                  <a:outerShdw blurRad="38100" dist="38100" dir="2700000" algn="tl">
                    <a:srgbClr val="000000">
                      <a:alpha val="43137"/>
                    </a:srgbClr>
                  </a:outerShdw>
                </a:effectLst>
                <a:latin typeface="Heiti SC Medium"/>
                <a:ea typeface="Heiti SC Medium"/>
                <a:cs typeface="Heiti SC Medium"/>
              </a:rPr>
              <a:t>复制</a:t>
            </a:r>
            <a:r>
              <a:rPr lang="en-US" altLang="zh-CN" sz="3600" b="1" kern="0" dirty="0" smtClean="0">
                <a:ln w="11430"/>
                <a:solidFill>
                  <a:srgbClr val="70AD47"/>
                </a:solidFill>
                <a:effectLst>
                  <a:outerShdw blurRad="38100" dist="38100" dir="2700000" algn="tl">
                    <a:srgbClr val="000000">
                      <a:alpha val="43137"/>
                    </a:srgbClr>
                  </a:outerShdw>
                </a:effectLst>
                <a:latin typeface="Heiti SC Medium"/>
                <a:ea typeface="Heiti SC Medium"/>
                <a:cs typeface="Heiti SC Medium"/>
              </a:rPr>
              <a:t>/</a:t>
            </a:r>
            <a:r>
              <a:rPr lang="zh-CN" altLang="en-US" sz="3600" b="1" kern="0" dirty="0" smtClean="0">
                <a:ln w="11430"/>
                <a:solidFill>
                  <a:srgbClr val="70AD47"/>
                </a:solidFill>
                <a:effectLst>
                  <a:outerShdw blurRad="38100" dist="38100" dir="2700000" algn="tl">
                    <a:srgbClr val="000000">
                      <a:alpha val="43137"/>
                    </a:srgbClr>
                  </a:outerShdw>
                </a:effectLst>
                <a:latin typeface="Heiti SC Medium"/>
                <a:ea typeface="Heiti SC Medium"/>
                <a:cs typeface="Heiti SC Medium"/>
              </a:rPr>
              <a:t>填报数据</a:t>
            </a:r>
            <a:endParaRPr lang="en-US" altLang="zh-CN" sz="3600" b="1" kern="0" dirty="0">
              <a:ln w="11430"/>
              <a:solidFill>
                <a:srgbClr val="70AD47"/>
              </a:solidFill>
              <a:effectLst>
                <a:outerShdw blurRad="38100" dist="38100" dir="2700000" algn="tl">
                  <a:srgbClr val="000000">
                    <a:alpha val="43137"/>
                  </a:srgbClr>
                </a:outerShdw>
              </a:effectLst>
              <a:latin typeface="Heiti SC Medium"/>
              <a:ea typeface="Heiti SC Medium"/>
              <a:cs typeface="Heiti SC Medium"/>
            </a:endParaRPr>
          </a:p>
        </p:txBody>
      </p:sp>
      <p:sp>
        <p:nvSpPr>
          <p:cNvPr id="14" name="矩形 13"/>
          <p:cNvSpPr/>
          <p:nvPr/>
        </p:nvSpPr>
        <p:spPr>
          <a:xfrm>
            <a:off x="241300" y="248041"/>
            <a:ext cx="323850" cy="323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5" name="矩形 14"/>
          <p:cNvSpPr/>
          <p:nvPr/>
        </p:nvSpPr>
        <p:spPr>
          <a:xfrm>
            <a:off x="0" y="6741"/>
            <a:ext cx="252413" cy="25241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6" name="Rectangle 30"/>
          <p:cNvSpPr>
            <a:spLocks noChangeArrowheads="1"/>
          </p:cNvSpPr>
          <p:nvPr/>
        </p:nvSpPr>
        <p:spPr bwMode="auto">
          <a:xfrm>
            <a:off x="944228" y="1186916"/>
            <a:ext cx="7261041" cy="3293209"/>
          </a:xfrm>
          <a:prstGeom prst="rect">
            <a:avLst/>
          </a:prstGeom>
          <a:noFill/>
          <a:ln w="9525" algn="ctr">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eaLnBrk="0" hangingPunct="0">
              <a:buFont typeface="Wingdings" pitchFamily="2" charset="2"/>
              <a:buChar char="Ø"/>
              <a:defRPr/>
            </a:pPr>
            <a:r>
              <a:rPr lang="zh-CN" altLang="en-US" sz="2400" b="1" kern="0" dirty="0">
                <a:ln w="11430"/>
                <a:solidFill>
                  <a:srgbClr val="005DAF"/>
                </a:solidFill>
                <a:latin typeface="Heiti SC Medium"/>
                <a:ea typeface="Heiti SC Medium"/>
                <a:cs typeface="Heiti SC Medium"/>
              </a:rPr>
              <a:t>数据异步批量导入（记录</a:t>
            </a:r>
            <a:r>
              <a:rPr lang="en-US" altLang="zh-CN" sz="2400" b="1" kern="0" dirty="0">
                <a:ln w="11430"/>
                <a:solidFill>
                  <a:srgbClr val="005DAF"/>
                </a:solidFill>
                <a:latin typeface="Heiti SC Medium"/>
                <a:ea typeface="Heiti SC Medium"/>
                <a:cs typeface="Heiti SC Medium"/>
              </a:rPr>
              <a:t>&gt;2000</a:t>
            </a:r>
            <a:r>
              <a:rPr lang="zh-CN" altLang="en-US" sz="2400" b="1" kern="0" dirty="0">
                <a:ln w="11430"/>
                <a:solidFill>
                  <a:srgbClr val="005DAF"/>
                </a:solidFill>
                <a:latin typeface="Heiti SC Medium"/>
                <a:ea typeface="Heiti SC Medium"/>
                <a:cs typeface="Heiti SC Medium"/>
              </a:rPr>
              <a:t>条）</a:t>
            </a:r>
            <a:endParaRPr lang="en-US" altLang="zh-CN" sz="2400" b="1" kern="0" dirty="0">
              <a:ln w="11430"/>
              <a:solidFill>
                <a:srgbClr val="005DAF"/>
              </a:solidFill>
              <a:latin typeface="Heiti SC Medium"/>
              <a:ea typeface="Heiti SC Medium"/>
              <a:cs typeface="Heiti SC Medium"/>
            </a:endParaRPr>
          </a:p>
          <a:p>
            <a:pPr algn="just" eaLnBrk="0" hangingPunct="0">
              <a:buFont typeface="Wingdings" pitchFamily="2" charset="2"/>
              <a:buChar char="l"/>
              <a:defRPr/>
            </a:pPr>
            <a:endParaRPr lang="en-US" altLang="zh-CN" sz="2000" i="0" spc="-40" dirty="0">
              <a:ln w="11430"/>
              <a:solidFill>
                <a:srgbClr val="0033CC"/>
              </a:solidFill>
              <a:ea typeface="微软雅黑" pitchFamily="34" charset="-122"/>
            </a:endParaRPr>
          </a:p>
          <a:p>
            <a:pPr algn="just" eaLnBrk="0" hangingPunct="0">
              <a:buFont typeface="Wingdings" pitchFamily="2" charset="2"/>
              <a:buChar char="l"/>
              <a:defRPr/>
            </a:pPr>
            <a:endParaRPr lang="en-US" altLang="zh-CN" sz="2000" i="0" spc="-40" dirty="0">
              <a:ln w="11430"/>
              <a:solidFill>
                <a:srgbClr val="0033CC"/>
              </a:solidFill>
              <a:ea typeface="微软雅黑" pitchFamily="34" charset="-122"/>
            </a:endParaRPr>
          </a:p>
          <a:p>
            <a:pPr algn="just" eaLnBrk="0" hangingPunct="0">
              <a:buFont typeface="Wingdings" pitchFamily="2" charset="2"/>
              <a:buChar char="Ø"/>
              <a:defRPr/>
            </a:pPr>
            <a:endParaRPr lang="en-US" altLang="zh-CN" sz="2000" i="0" spc="-40" dirty="0">
              <a:ln w="11430"/>
              <a:solidFill>
                <a:srgbClr val="0033CC"/>
              </a:solidFill>
              <a:ea typeface="微软雅黑" pitchFamily="34" charset="-122"/>
            </a:endParaRPr>
          </a:p>
          <a:p>
            <a:pPr algn="just" eaLnBrk="0" hangingPunct="0">
              <a:buFont typeface="Wingdings" pitchFamily="2" charset="2"/>
              <a:buChar char="l"/>
              <a:defRPr/>
            </a:pPr>
            <a:endParaRPr lang="en-US" altLang="zh-CN" sz="2000" i="0" spc="-40" dirty="0">
              <a:ln w="11430"/>
              <a:solidFill>
                <a:srgbClr val="0033CC"/>
              </a:solidFill>
              <a:ea typeface="微软雅黑" pitchFamily="34" charset="-122"/>
            </a:endParaRPr>
          </a:p>
          <a:p>
            <a:pPr algn="just" eaLnBrk="0" hangingPunct="0">
              <a:buFont typeface="Wingdings" pitchFamily="2" charset="2"/>
              <a:buChar char="l"/>
              <a:defRPr/>
            </a:pPr>
            <a:endParaRPr lang="en-US" altLang="zh-CN" sz="2000" i="0" spc="-40" dirty="0">
              <a:ln w="11430"/>
              <a:solidFill>
                <a:srgbClr val="0033CC"/>
              </a:solidFill>
              <a:ea typeface="微软雅黑" pitchFamily="34" charset="-122"/>
            </a:endParaRPr>
          </a:p>
          <a:p>
            <a:pPr algn="just" eaLnBrk="0" hangingPunct="0">
              <a:buFont typeface="Wingdings" pitchFamily="2" charset="2"/>
              <a:buChar char="l"/>
              <a:defRPr/>
            </a:pPr>
            <a:endParaRPr lang="en-US" altLang="zh-CN" sz="2000" i="0" spc="-40" dirty="0">
              <a:ln w="11430"/>
              <a:solidFill>
                <a:srgbClr val="0033CC"/>
              </a:solidFill>
              <a:ea typeface="微软雅黑" pitchFamily="34" charset="-122"/>
            </a:endParaRPr>
          </a:p>
          <a:p>
            <a:pPr algn="just" eaLnBrk="0" hangingPunct="0">
              <a:buFont typeface="Wingdings" pitchFamily="2" charset="2"/>
              <a:buChar char="l"/>
              <a:defRPr/>
            </a:pPr>
            <a:endParaRPr lang="en-US" altLang="zh-CN" sz="2000" i="0" spc="-40" dirty="0">
              <a:ln w="11430"/>
              <a:solidFill>
                <a:srgbClr val="0033CC"/>
              </a:solidFill>
              <a:ea typeface="微软雅黑" pitchFamily="34" charset="-122"/>
            </a:endParaRPr>
          </a:p>
          <a:p>
            <a:pPr algn="just" eaLnBrk="0" hangingPunct="0">
              <a:defRPr/>
            </a:pPr>
            <a:endParaRPr lang="zh-CN" altLang="en-US" sz="2400" i="0" spc="-40" dirty="0">
              <a:ln w="11430"/>
              <a:solidFill>
                <a:srgbClr val="0033CC"/>
              </a:solidFill>
              <a:ea typeface="微软雅黑" pitchFamily="34" charset="-122"/>
            </a:endParaRPr>
          </a:p>
          <a:p>
            <a:pPr algn="just" eaLnBrk="0" hangingPunct="0">
              <a:buFont typeface="Wingdings" pitchFamily="2" charset="2"/>
              <a:buChar char="Ø"/>
              <a:defRPr/>
            </a:pPr>
            <a:endParaRPr lang="zh-CN" altLang="en-US" sz="2000" i="0" spc="-40" dirty="0">
              <a:ln w="11430"/>
              <a:solidFill>
                <a:srgbClr val="0033CC"/>
              </a:solidFill>
              <a:ea typeface="微软雅黑" pitchFamily="34" charset="-122"/>
            </a:endParaRPr>
          </a:p>
        </p:txBody>
      </p:sp>
      <p:pic>
        <p:nvPicPr>
          <p:cNvPr id="17" name="图片 16" descr="屏幕快照 2016-11-01 下午1.25.3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6109" y="1720777"/>
            <a:ext cx="8981574" cy="5113533"/>
          </a:xfrm>
          <a:prstGeom prst="rect">
            <a:avLst/>
          </a:prstGeom>
        </p:spPr>
      </p:pic>
      <p:pic>
        <p:nvPicPr>
          <p:cNvPr id="18" name="图片 17" descr="屏幕快照 2016-11-01 下午1.26.5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6109" y="1721269"/>
            <a:ext cx="9024338" cy="5097079"/>
          </a:xfrm>
          <a:prstGeom prst="rect">
            <a:avLst/>
          </a:prstGeom>
        </p:spPr>
      </p:pic>
    </p:spTree>
    <p:extLst>
      <p:ext uri="{BB962C8B-B14F-4D97-AF65-F5344CB8AC3E}">
        <p14:creationId xmlns:p14="http://schemas.microsoft.com/office/powerpoint/2010/main" val="10009367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19" name="文本框 18"/>
          <p:cNvSpPr txBox="1"/>
          <p:nvPr/>
        </p:nvSpPr>
        <p:spPr>
          <a:xfrm>
            <a:off x="10137876" y="733564"/>
            <a:ext cx="184666" cy="369332"/>
          </a:xfrm>
          <a:prstGeom prst="rect">
            <a:avLst/>
          </a:prstGeom>
          <a:noFill/>
        </p:spPr>
        <p:txBody>
          <a:bodyPr wrap="none" rtlCol="0">
            <a:spAutoFit/>
          </a:bodyPr>
          <a:lstStyle/>
          <a:p>
            <a:pPr fontAlgn="base">
              <a:spcBef>
                <a:spcPct val="0"/>
              </a:spcBef>
              <a:spcAft>
                <a:spcPct val="0"/>
              </a:spcAft>
            </a:pPr>
            <a:endParaRPr kumimoji="1" lang="zh-CN" altLang="en-US">
              <a:solidFill>
                <a:prstClr val="black"/>
              </a:solidFill>
              <a:ea typeface="宋体" pitchFamily="2" charset="-122"/>
            </a:endParaRPr>
          </a:p>
        </p:txBody>
      </p:sp>
      <p:sp>
        <p:nvSpPr>
          <p:cNvPr id="20" name="文本框 19"/>
          <p:cNvSpPr txBox="1"/>
          <p:nvPr/>
        </p:nvSpPr>
        <p:spPr>
          <a:xfrm>
            <a:off x="9097813" y="536487"/>
            <a:ext cx="184666" cy="369332"/>
          </a:xfrm>
          <a:prstGeom prst="rect">
            <a:avLst/>
          </a:prstGeom>
          <a:noFill/>
        </p:spPr>
        <p:txBody>
          <a:bodyPr wrap="none" rtlCol="0">
            <a:spAutoFit/>
          </a:bodyPr>
          <a:lstStyle/>
          <a:p>
            <a:pPr fontAlgn="base">
              <a:spcBef>
                <a:spcPct val="0"/>
              </a:spcBef>
              <a:spcAft>
                <a:spcPct val="0"/>
              </a:spcAft>
            </a:pPr>
            <a:endParaRPr kumimoji="1" lang="zh-CN" altLang="en-US" dirty="0">
              <a:solidFill>
                <a:prstClr val="black"/>
              </a:solidFill>
              <a:ea typeface="宋体" pitchFamily="2" charset="-122"/>
            </a:endParaRPr>
          </a:p>
        </p:txBody>
      </p:sp>
      <p:sp>
        <p:nvSpPr>
          <p:cNvPr id="21" name="文本框 20"/>
          <p:cNvSpPr txBox="1"/>
          <p:nvPr/>
        </p:nvSpPr>
        <p:spPr>
          <a:xfrm>
            <a:off x="1620308" y="613128"/>
            <a:ext cx="184666" cy="369332"/>
          </a:xfrm>
          <a:prstGeom prst="rect">
            <a:avLst/>
          </a:prstGeom>
          <a:noFill/>
        </p:spPr>
        <p:txBody>
          <a:bodyPr wrap="none" rtlCol="0">
            <a:spAutoFit/>
          </a:bodyPr>
          <a:lstStyle/>
          <a:p>
            <a:pPr fontAlgn="base">
              <a:spcBef>
                <a:spcPct val="0"/>
              </a:spcBef>
              <a:spcAft>
                <a:spcPct val="0"/>
              </a:spcAft>
            </a:pPr>
            <a:endParaRPr kumimoji="1" lang="zh-CN" altLang="en-US" dirty="0">
              <a:solidFill>
                <a:prstClr val="black"/>
              </a:solidFill>
              <a:ea typeface="宋体" pitchFamily="2" charset="-122"/>
            </a:endParaRPr>
          </a:p>
        </p:txBody>
      </p:sp>
      <p:sp>
        <p:nvSpPr>
          <p:cNvPr id="2" name="文本框 1"/>
          <p:cNvSpPr txBox="1"/>
          <p:nvPr/>
        </p:nvSpPr>
        <p:spPr>
          <a:xfrm>
            <a:off x="4361441" y="1193895"/>
            <a:ext cx="3737113" cy="784830"/>
          </a:xfrm>
          <a:prstGeom prst="rect">
            <a:avLst/>
          </a:prstGeom>
          <a:noFill/>
        </p:spPr>
        <p:txBody>
          <a:bodyPr wrap="square" rtlCol="0">
            <a:spAutoFit/>
          </a:bodyPr>
          <a:lstStyle/>
          <a:p>
            <a:pPr fontAlgn="base">
              <a:spcBef>
                <a:spcPct val="0"/>
              </a:spcBef>
              <a:spcAft>
                <a:spcPct val="0"/>
              </a:spcAft>
            </a:pPr>
            <a:r>
              <a:rPr kumimoji="1" lang="en-US" altLang="zh-CN" sz="4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方正兰亭纤黑_GBK" panose="02000000000000000000" pitchFamily="2" charset="-122"/>
                <a:cs typeface="Arial" pitchFamily="34" charset="0"/>
              </a:rPr>
              <a:t>CONTENTS</a:t>
            </a:r>
            <a:endParaRPr kumimoji="1" lang="zh-CN" altLang="en-US" sz="4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方正兰亭纤黑_GBK" panose="02000000000000000000" pitchFamily="2" charset="-122"/>
              <a:cs typeface="Arial" pitchFamily="34" charset="0"/>
            </a:endParaRPr>
          </a:p>
        </p:txBody>
      </p:sp>
      <p:grpSp>
        <p:nvGrpSpPr>
          <p:cNvPr id="37" name="组 36"/>
          <p:cNvGrpSpPr/>
          <p:nvPr/>
        </p:nvGrpSpPr>
        <p:grpSpPr>
          <a:xfrm>
            <a:off x="2484642" y="2946517"/>
            <a:ext cx="3450892" cy="2478040"/>
            <a:chOff x="416626" y="2917938"/>
            <a:chExt cx="3450892" cy="2478040"/>
          </a:xfrm>
        </p:grpSpPr>
        <p:sp>
          <p:nvSpPr>
            <p:cNvPr id="3" name="椭圆 2"/>
            <p:cNvSpPr/>
            <p:nvPr/>
          </p:nvSpPr>
          <p:spPr>
            <a:xfrm>
              <a:off x="1616328" y="2917938"/>
              <a:ext cx="1099931" cy="1099931"/>
            </a:xfrm>
            <a:prstGeom prst="ellipse">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CN" altLang="en-US">
                <a:solidFill>
                  <a:prstClr val="white"/>
                </a:solidFill>
              </a:endParaRPr>
            </a:p>
          </p:txBody>
        </p:sp>
        <p:sp>
          <p:nvSpPr>
            <p:cNvPr id="8" name="文本框 7"/>
            <p:cNvSpPr txBox="1"/>
            <p:nvPr/>
          </p:nvSpPr>
          <p:spPr>
            <a:xfrm>
              <a:off x="416626" y="4441871"/>
              <a:ext cx="3450892" cy="954107"/>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algn="ctr" fontAlgn="base">
                <a:spcBef>
                  <a:spcPct val="0"/>
                </a:spcBef>
                <a:spcAft>
                  <a:spcPct val="0"/>
                </a:spcAft>
              </a:pPr>
              <a:r>
                <a:rPr kumimoji="1" lang="zh-CN" altLang="en-US" sz="2800" b="1" spc="150" dirty="0" smtClean="0">
                  <a:ln w="11430"/>
                  <a:solidFill>
                    <a:prstClr val="white"/>
                  </a:solidFill>
                  <a:effectLst>
                    <a:outerShdw blurRad="25400" algn="tl" rotWithShape="0">
                      <a:srgbClr val="000000">
                        <a:alpha val="43000"/>
                      </a:srgbClr>
                    </a:outerShdw>
                  </a:effectLst>
                  <a:latin typeface="方正兰亭纤黑_GBK" panose="02000000000000000000" pitchFamily="2" charset="-122"/>
                  <a:ea typeface="方正兰亭纤黑_GBK" panose="02000000000000000000" pitchFamily="2" charset="-122"/>
                </a:rPr>
                <a:t>数据采集</a:t>
              </a:r>
              <a:endParaRPr kumimoji="1" lang="en-US" altLang="zh-CN" sz="2800" b="1" spc="150" dirty="0" smtClean="0">
                <a:ln w="11430"/>
                <a:solidFill>
                  <a:prstClr val="white"/>
                </a:solidFill>
                <a:effectLst>
                  <a:outerShdw blurRad="25400" algn="tl" rotWithShape="0">
                    <a:srgbClr val="000000">
                      <a:alpha val="43000"/>
                    </a:srgbClr>
                  </a:outerShdw>
                </a:effectLst>
                <a:latin typeface="方正兰亭纤黑_GBK" panose="02000000000000000000" pitchFamily="2" charset="-122"/>
                <a:ea typeface="方正兰亭纤黑_GBK" panose="02000000000000000000" pitchFamily="2" charset="-122"/>
              </a:endParaRPr>
            </a:p>
            <a:p>
              <a:pPr algn="ctr" fontAlgn="base">
                <a:spcBef>
                  <a:spcPct val="0"/>
                </a:spcBef>
                <a:spcAft>
                  <a:spcPct val="0"/>
                </a:spcAft>
              </a:pPr>
              <a:r>
                <a:rPr kumimoji="1" lang="zh-CN" altLang="en-US" sz="2800" b="1" spc="150" dirty="0" smtClean="0">
                  <a:ln w="11430"/>
                  <a:solidFill>
                    <a:prstClr val="white"/>
                  </a:solidFill>
                  <a:effectLst>
                    <a:outerShdw blurRad="25400" algn="tl" rotWithShape="0">
                      <a:srgbClr val="000000">
                        <a:alpha val="43000"/>
                      </a:srgbClr>
                    </a:outerShdw>
                  </a:effectLst>
                  <a:latin typeface="方正兰亭纤黑_GBK" panose="02000000000000000000" pitchFamily="2" charset="-122"/>
                  <a:ea typeface="方正兰亭纤黑_GBK" panose="02000000000000000000" pitchFamily="2" charset="-122"/>
                </a:rPr>
                <a:t>工作流程</a:t>
              </a:r>
              <a:endParaRPr kumimoji="1" lang="en-US" altLang="zh-CN" sz="2800" b="1" spc="150" dirty="0">
                <a:ln w="11430"/>
                <a:solidFill>
                  <a:prstClr val="white"/>
                </a:solidFill>
                <a:effectLst>
                  <a:outerShdw blurRad="25400" algn="tl" rotWithShape="0">
                    <a:srgbClr val="000000">
                      <a:alpha val="43000"/>
                    </a:srgbClr>
                  </a:outerShdw>
                </a:effectLst>
                <a:latin typeface="方正兰亭纤黑_GBK" panose="02000000000000000000" pitchFamily="2" charset="-122"/>
                <a:ea typeface="方正兰亭纤黑_GBK" panose="02000000000000000000" pitchFamily="2" charset="-122"/>
              </a:endParaRPr>
            </a:p>
          </p:txBody>
        </p:sp>
        <p:sp>
          <p:nvSpPr>
            <p:cNvPr id="15" name="文本框 14"/>
            <p:cNvSpPr txBox="1"/>
            <p:nvPr/>
          </p:nvSpPr>
          <p:spPr>
            <a:xfrm>
              <a:off x="1877266" y="3055228"/>
              <a:ext cx="649357" cy="769441"/>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fontAlgn="base">
                <a:spcBef>
                  <a:spcPct val="0"/>
                </a:spcBef>
                <a:spcAft>
                  <a:spcPct val="0"/>
                </a:spcAft>
              </a:pPr>
              <a:r>
                <a:rPr kumimoji="1" lang="en-US" altLang="zh-CN" sz="4400" b="1" cap="all" dirty="0">
                  <a:ln w="0"/>
                  <a:gradFill flip="none">
                    <a:gsLst>
                      <a:gs pos="0">
                        <a:srgbClr val="0053A3">
                          <a:tint val="75000"/>
                          <a:shade val="75000"/>
                          <a:satMod val="170000"/>
                        </a:srgbClr>
                      </a:gs>
                      <a:gs pos="49000">
                        <a:srgbClr val="0053A3">
                          <a:tint val="88000"/>
                          <a:shade val="65000"/>
                          <a:satMod val="172000"/>
                        </a:srgbClr>
                      </a:gs>
                      <a:gs pos="50000">
                        <a:srgbClr val="0053A3">
                          <a:shade val="65000"/>
                          <a:satMod val="130000"/>
                        </a:srgbClr>
                      </a:gs>
                      <a:gs pos="92000">
                        <a:srgbClr val="0053A3">
                          <a:shade val="50000"/>
                          <a:satMod val="120000"/>
                        </a:srgbClr>
                      </a:gs>
                      <a:gs pos="100000">
                        <a:srgbClr val="0053A3">
                          <a:shade val="48000"/>
                          <a:satMod val="120000"/>
                        </a:srgbClr>
                      </a:gs>
                    </a:gsLst>
                    <a:lin ang="5400000"/>
                  </a:gradFill>
                  <a:latin typeface="Arial" pitchFamily="34" charset="0"/>
                  <a:ea typeface="方正兰亭纤黑_GBK" panose="02000000000000000000" pitchFamily="2" charset="-122"/>
                  <a:cs typeface="Arial" pitchFamily="34" charset="0"/>
                </a:rPr>
                <a:t>1</a:t>
              </a:r>
              <a:endParaRPr kumimoji="1" lang="zh-CN" altLang="en-US" sz="4400" b="1" cap="all" dirty="0">
                <a:ln w="0"/>
                <a:gradFill flip="none">
                  <a:gsLst>
                    <a:gs pos="0">
                      <a:srgbClr val="0053A3">
                        <a:tint val="75000"/>
                        <a:shade val="75000"/>
                        <a:satMod val="170000"/>
                      </a:srgbClr>
                    </a:gs>
                    <a:gs pos="49000">
                      <a:srgbClr val="0053A3">
                        <a:tint val="88000"/>
                        <a:shade val="65000"/>
                        <a:satMod val="172000"/>
                      </a:srgbClr>
                    </a:gs>
                    <a:gs pos="50000">
                      <a:srgbClr val="0053A3">
                        <a:shade val="65000"/>
                        <a:satMod val="130000"/>
                      </a:srgbClr>
                    </a:gs>
                    <a:gs pos="92000">
                      <a:srgbClr val="0053A3">
                        <a:shade val="50000"/>
                        <a:satMod val="120000"/>
                      </a:srgbClr>
                    </a:gs>
                    <a:gs pos="100000">
                      <a:srgbClr val="0053A3">
                        <a:shade val="48000"/>
                        <a:satMod val="120000"/>
                      </a:srgbClr>
                    </a:gs>
                  </a:gsLst>
                  <a:lin ang="5400000"/>
                </a:gradFill>
                <a:latin typeface="Arial" pitchFamily="34" charset="0"/>
                <a:ea typeface="方正兰亭纤黑_GBK" panose="02000000000000000000" pitchFamily="2" charset="-122"/>
                <a:cs typeface="Arial" pitchFamily="34" charset="0"/>
              </a:endParaRPr>
            </a:p>
          </p:txBody>
        </p:sp>
      </p:grpSp>
      <p:grpSp>
        <p:nvGrpSpPr>
          <p:cNvPr id="38" name="组 37"/>
          <p:cNvGrpSpPr/>
          <p:nvPr/>
        </p:nvGrpSpPr>
        <p:grpSpPr>
          <a:xfrm>
            <a:off x="6797040" y="2918790"/>
            <a:ext cx="2499360" cy="2558763"/>
            <a:chOff x="3698912" y="2918790"/>
            <a:chExt cx="2499360" cy="2558763"/>
          </a:xfrm>
        </p:grpSpPr>
        <p:sp>
          <p:nvSpPr>
            <p:cNvPr id="4" name="椭圆 3"/>
            <p:cNvSpPr/>
            <p:nvPr/>
          </p:nvSpPr>
          <p:spPr>
            <a:xfrm>
              <a:off x="4353339" y="2918790"/>
              <a:ext cx="1099931" cy="1099931"/>
            </a:xfrm>
            <a:prstGeom prst="ellipse">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CN" altLang="en-US">
                <a:solidFill>
                  <a:prstClr val="white"/>
                </a:solidFill>
              </a:endParaRPr>
            </a:p>
          </p:txBody>
        </p:sp>
        <p:sp>
          <p:nvSpPr>
            <p:cNvPr id="12" name="文本框 11"/>
            <p:cNvSpPr txBox="1"/>
            <p:nvPr/>
          </p:nvSpPr>
          <p:spPr>
            <a:xfrm>
              <a:off x="3698912" y="4523446"/>
              <a:ext cx="2499360" cy="954107"/>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algn="ctr" fontAlgn="base">
                <a:spcBef>
                  <a:spcPct val="0"/>
                </a:spcBef>
                <a:spcAft>
                  <a:spcPct val="0"/>
                </a:spcAft>
              </a:pPr>
              <a:r>
                <a:rPr kumimoji="1" lang="zh-CN" altLang="en-US" sz="2800" b="1" spc="150" dirty="0" smtClean="0">
                  <a:ln w="11430"/>
                  <a:solidFill>
                    <a:prstClr val="white"/>
                  </a:solidFill>
                  <a:effectLst>
                    <a:outerShdw blurRad="25400" algn="tl" rotWithShape="0">
                      <a:srgbClr val="000000">
                        <a:alpha val="43000"/>
                      </a:srgbClr>
                    </a:outerShdw>
                  </a:effectLst>
                  <a:latin typeface="方正兰亭纤黑_GBK" panose="02000000000000000000" pitchFamily="2" charset="-122"/>
                  <a:ea typeface="方正兰亭纤黑_GBK" panose="02000000000000000000" pitchFamily="2" charset="-122"/>
                </a:rPr>
                <a:t>数据采集</a:t>
              </a:r>
              <a:endParaRPr kumimoji="1" lang="en-US" altLang="zh-CN" sz="2800" b="1" spc="150" dirty="0" smtClean="0">
                <a:ln w="11430"/>
                <a:solidFill>
                  <a:prstClr val="white"/>
                </a:solidFill>
                <a:effectLst>
                  <a:outerShdw blurRad="25400" algn="tl" rotWithShape="0">
                    <a:srgbClr val="000000">
                      <a:alpha val="43000"/>
                    </a:srgbClr>
                  </a:outerShdw>
                </a:effectLst>
                <a:latin typeface="方正兰亭纤黑_GBK" panose="02000000000000000000" pitchFamily="2" charset="-122"/>
                <a:ea typeface="方正兰亭纤黑_GBK" panose="02000000000000000000" pitchFamily="2" charset="-122"/>
              </a:endParaRPr>
            </a:p>
            <a:p>
              <a:pPr algn="ctr" fontAlgn="base">
                <a:spcBef>
                  <a:spcPct val="0"/>
                </a:spcBef>
                <a:spcAft>
                  <a:spcPct val="0"/>
                </a:spcAft>
              </a:pPr>
              <a:r>
                <a:rPr kumimoji="1" lang="zh-CN" altLang="en-US" sz="2800" b="1" spc="150" dirty="0" smtClean="0">
                  <a:ln w="11430"/>
                  <a:solidFill>
                    <a:prstClr val="white"/>
                  </a:solidFill>
                  <a:effectLst>
                    <a:outerShdw blurRad="25400" algn="tl" rotWithShape="0">
                      <a:srgbClr val="000000">
                        <a:alpha val="43000"/>
                      </a:srgbClr>
                    </a:outerShdw>
                  </a:effectLst>
                  <a:latin typeface="方正兰亭纤黑_GBK" panose="02000000000000000000" pitchFamily="2" charset="-122"/>
                  <a:ea typeface="方正兰亭纤黑_GBK" panose="02000000000000000000" pitchFamily="2" charset="-122"/>
                </a:rPr>
                <a:t>工作要点</a:t>
              </a:r>
              <a:endParaRPr kumimoji="1" lang="zh-CN" altLang="en-US" sz="2800" b="1" spc="150" dirty="0">
                <a:ln w="11430"/>
                <a:solidFill>
                  <a:prstClr val="white"/>
                </a:solidFill>
                <a:effectLst>
                  <a:outerShdw blurRad="25400" algn="tl" rotWithShape="0">
                    <a:srgbClr val="000000">
                      <a:alpha val="43000"/>
                    </a:srgbClr>
                  </a:outerShdw>
                </a:effectLst>
                <a:latin typeface="方正兰亭纤黑_GBK" panose="02000000000000000000" pitchFamily="2" charset="-122"/>
                <a:ea typeface="方正兰亭纤黑_GBK" panose="02000000000000000000" pitchFamily="2" charset="-122"/>
              </a:endParaRPr>
            </a:p>
          </p:txBody>
        </p:sp>
        <p:sp>
          <p:nvSpPr>
            <p:cNvPr id="16" name="文本框 15"/>
            <p:cNvSpPr txBox="1"/>
            <p:nvPr/>
          </p:nvSpPr>
          <p:spPr>
            <a:xfrm>
              <a:off x="4663937" y="3049660"/>
              <a:ext cx="649357" cy="769441"/>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fontAlgn="base">
                <a:spcBef>
                  <a:spcPct val="0"/>
                </a:spcBef>
                <a:spcAft>
                  <a:spcPct val="0"/>
                </a:spcAft>
              </a:pPr>
              <a:r>
                <a:rPr kumimoji="1" lang="en-US" altLang="zh-CN" sz="4400" b="1" cap="all" dirty="0">
                  <a:ln w="0"/>
                  <a:gradFill flip="none">
                    <a:gsLst>
                      <a:gs pos="0">
                        <a:srgbClr val="0053A3">
                          <a:tint val="75000"/>
                          <a:shade val="75000"/>
                          <a:satMod val="170000"/>
                        </a:srgbClr>
                      </a:gs>
                      <a:gs pos="49000">
                        <a:srgbClr val="0053A3">
                          <a:tint val="88000"/>
                          <a:shade val="65000"/>
                          <a:satMod val="172000"/>
                        </a:srgbClr>
                      </a:gs>
                      <a:gs pos="50000">
                        <a:srgbClr val="0053A3">
                          <a:shade val="65000"/>
                          <a:satMod val="130000"/>
                        </a:srgbClr>
                      </a:gs>
                      <a:gs pos="92000">
                        <a:srgbClr val="0053A3">
                          <a:shade val="50000"/>
                          <a:satMod val="120000"/>
                        </a:srgbClr>
                      </a:gs>
                      <a:gs pos="100000">
                        <a:srgbClr val="0053A3">
                          <a:shade val="48000"/>
                          <a:satMod val="120000"/>
                        </a:srgbClr>
                      </a:gs>
                    </a:gsLst>
                    <a:lin ang="5400000"/>
                  </a:gradFill>
                  <a:latin typeface="Arial" pitchFamily="34" charset="0"/>
                  <a:ea typeface="方正兰亭纤黑_GBK" panose="02000000000000000000" pitchFamily="2" charset="-122"/>
                  <a:cs typeface="Arial" pitchFamily="34" charset="0"/>
                </a:rPr>
                <a:t>2</a:t>
              </a:r>
              <a:endParaRPr kumimoji="1" lang="zh-CN" altLang="en-US" sz="4400" b="1" cap="all" dirty="0">
                <a:ln w="0"/>
                <a:gradFill flip="none">
                  <a:gsLst>
                    <a:gs pos="0">
                      <a:srgbClr val="0053A3">
                        <a:tint val="75000"/>
                        <a:shade val="75000"/>
                        <a:satMod val="170000"/>
                      </a:srgbClr>
                    </a:gs>
                    <a:gs pos="49000">
                      <a:srgbClr val="0053A3">
                        <a:tint val="88000"/>
                        <a:shade val="65000"/>
                        <a:satMod val="172000"/>
                      </a:srgbClr>
                    </a:gs>
                    <a:gs pos="50000">
                      <a:srgbClr val="0053A3">
                        <a:shade val="65000"/>
                        <a:satMod val="130000"/>
                      </a:srgbClr>
                    </a:gs>
                    <a:gs pos="92000">
                      <a:srgbClr val="0053A3">
                        <a:shade val="50000"/>
                        <a:satMod val="120000"/>
                      </a:srgbClr>
                    </a:gs>
                    <a:gs pos="100000">
                      <a:srgbClr val="0053A3">
                        <a:shade val="48000"/>
                        <a:satMod val="120000"/>
                      </a:srgbClr>
                    </a:gs>
                  </a:gsLst>
                  <a:lin ang="5400000"/>
                </a:gradFill>
                <a:latin typeface="Arial" pitchFamily="34" charset="0"/>
                <a:ea typeface="方正兰亭纤黑_GBK" panose="02000000000000000000" pitchFamily="2" charset="-122"/>
                <a:cs typeface="Arial" pitchFamily="34" charset="0"/>
              </a:endParaRPr>
            </a:p>
          </p:txBody>
        </p:sp>
      </p:grpSp>
    </p:spTree>
    <p:extLst>
      <p:ext uri="{BB962C8B-B14F-4D97-AF65-F5344CB8AC3E}">
        <p14:creationId xmlns:p14="http://schemas.microsoft.com/office/powerpoint/2010/main" val="1449983248"/>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7"/>
          <p:cNvSpPr txBox="1"/>
          <p:nvPr/>
        </p:nvSpPr>
        <p:spPr bwMode="auto">
          <a:xfrm>
            <a:off x="944228" y="221403"/>
            <a:ext cx="10384172" cy="643766"/>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base">
              <a:lnSpc>
                <a:spcPts val="4300"/>
              </a:lnSpc>
              <a:spcBef>
                <a:spcPct val="0"/>
              </a:spcBef>
              <a:spcAft>
                <a:spcPct val="0"/>
              </a:spcAft>
              <a:defRPr/>
            </a:pPr>
            <a:r>
              <a:rPr lang="zh-CN" altLang="en-US" sz="3600" b="1" kern="0" dirty="0">
                <a:ln w="11430"/>
                <a:solidFill>
                  <a:srgbClr val="005DAF"/>
                </a:solidFill>
                <a:effectLst>
                  <a:outerShdw blurRad="38100" dist="38100" dir="2700000" algn="tl">
                    <a:srgbClr val="000000">
                      <a:alpha val="43137"/>
                    </a:srgbClr>
                  </a:outerShdw>
                </a:effectLst>
                <a:latin typeface="Heiti SC Medium"/>
                <a:ea typeface="Heiti SC Medium"/>
                <a:cs typeface="Heiti SC Medium"/>
              </a:rPr>
              <a:t>系统登陆</a:t>
            </a:r>
            <a:r>
              <a:rPr lang="zh-CN" altLang="en-US" sz="3600" b="1" kern="0" dirty="0" smtClean="0">
                <a:ln w="11430"/>
                <a:solidFill>
                  <a:srgbClr val="005DAF"/>
                </a:solidFill>
                <a:effectLst>
                  <a:outerShdw blurRad="38100" dist="38100" dir="2700000" algn="tl">
                    <a:srgbClr val="000000">
                      <a:alpha val="43137"/>
                    </a:srgbClr>
                  </a:outerShdw>
                </a:effectLst>
                <a:latin typeface="Heiti SC Medium"/>
                <a:ea typeface="Heiti SC Medium"/>
                <a:cs typeface="Heiti SC Medium"/>
              </a:rPr>
              <a:t> </a:t>
            </a:r>
            <a:r>
              <a:rPr lang="en-US" altLang="zh-CN" sz="3600" b="1" kern="0" dirty="0" smtClean="0">
                <a:ln w="11430"/>
                <a:solidFill>
                  <a:srgbClr val="005DAF"/>
                </a:solidFill>
                <a:effectLst>
                  <a:outerShdw blurRad="38100" dist="38100" dir="2700000" algn="tl">
                    <a:srgbClr val="000000">
                      <a:alpha val="43137"/>
                    </a:srgbClr>
                  </a:outerShdw>
                </a:effectLst>
                <a:latin typeface="Heiti SC Medium"/>
                <a:ea typeface="Heiti SC Medium"/>
                <a:cs typeface="Heiti SC Medium"/>
              </a:rPr>
              <a:t>——</a:t>
            </a:r>
            <a:r>
              <a:rPr lang="zh-CN" altLang="en-US" sz="3600" b="1" kern="0" dirty="0" smtClean="0">
                <a:ln w="11430"/>
                <a:solidFill>
                  <a:srgbClr val="70AD47"/>
                </a:solidFill>
                <a:effectLst>
                  <a:outerShdw blurRad="38100" dist="38100" dir="2700000" algn="tl">
                    <a:srgbClr val="000000">
                      <a:alpha val="43137"/>
                    </a:srgbClr>
                  </a:outerShdw>
                </a:effectLst>
                <a:latin typeface="Heiti SC Medium"/>
                <a:ea typeface="Heiti SC Medium"/>
                <a:cs typeface="Heiti SC Medium"/>
              </a:rPr>
              <a:t>数据审核</a:t>
            </a:r>
            <a:endParaRPr lang="en-US" altLang="zh-CN" sz="3600" b="1" kern="0" dirty="0">
              <a:ln w="11430"/>
              <a:solidFill>
                <a:srgbClr val="70AD47"/>
              </a:solidFill>
              <a:effectLst>
                <a:outerShdw blurRad="38100" dist="38100" dir="2700000" algn="tl">
                  <a:srgbClr val="000000">
                    <a:alpha val="43137"/>
                  </a:srgbClr>
                </a:outerShdw>
              </a:effectLst>
              <a:latin typeface="Heiti SC Medium"/>
              <a:ea typeface="Heiti SC Medium"/>
              <a:cs typeface="Heiti SC Medium"/>
            </a:endParaRPr>
          </a:p>
        </p:txBody>
      </p:sp>
      <p:sp>
        <p:nvSpPr>
          <p:cNvPr id="14" name="矩形 13"/>
          <p:cNvSpPr/>
          <p:nvPr/>
        </p:nvSpPr>
        <p:spPr>
          <a:xfrm>
            <a:off x="241300" y="248041"/>
            <a:ext cx="323850" cy="323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5" name="矩形 14"/>
          <p:cNvSpPr/>
          <p:nvPr/>
        </p:nvSpPr>
        <p:spPr>
          <a:xfrm>
            <a:off x="0" y="6741"/>
            <a:ext cx="252413" cy="25241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pic>
        <p:nvPicPr>
          <p:cNvPr id="6" name="Picture 3" descr="G:\审核界面-表单.JPG"/>
          <p:cNvPicPr>
            <a:picLocks noChangeAspect="1" noChangeArrowheads="1"/>
          </p:cNvPicPr>
          <p:nvPr/>
        </p:nvPicPr>
        <p:blipFill rotWithShape="1">
          <a:blip r:embed="rId3" cstate="print"/>
          <a:srcRect t="1" b="-194"/>
          <a:stretch/>
        </p:blipFill>
        <p:spPr bwMode="auto">
          <a:xfrm>
            <a:off x="944228" y="1076383"/>
            <a:ext cx="10573711" cy="5781617"/>
          </a:xfrm>
          <a:prstGeom prst="rect">
            <a:avLst/>
          </a:prstGeom>
          <a:noFill/>
        </p:spPr>
      </p:pic>
      <p:sp>
        <p:nvSpPr>
          <p:cNvPr id="2" name="椭圆形标注 1"/>
          <p:cNvSpPr/>
          <p:nvPr/>
        </p:nvSpPr>
        <p:spPr>
          <a:xfrm>
            <a:off x="7637929" y="3290047"/>
            <a:ext cx="2052918" cy="1030941"/>
          </a:xfrm>
          <a:prstGeom prst="wedgeEllipseCallout">
            <a:avLst>
              <a:gd name="adj1" fmla="val 104494"/>
              <a:gd name="adj2" fmla="val -62717"/>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6600000" scaled="0"/>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t>已提交，待审核</a:t>
            </a:r>
            <a:endParaRPr lang="zh-CN" altLang="en-US" b="1" dirty="0"/>
          </a:p>
        </p:txBody>
      </p:sp>
    </p:spTree>
    <p:extLst>
      <p:ext uri="{BB962C8B-B14F-4D97-AF65-F5344CB8AC3E}">
        <p14:creationId xmlns:p14="http://schemas.microsoft.com/office/powerpoint/2010/main" val="5964839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7"/>
          <p:cNvSpPr txBox="1"/>
          <p:nvPr/>
        </p:nvSpPr>
        <p:spPr bwMode="auto">
          <a:xfrm>
            <a:off x="944228" y="221403"/>
            <a:ext cx="10384172" cy="643766"/>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base">
              <a:lnSpc>
                <a:spcPts val="4300"/>
              </a:lnSpc>
              <a:spcBef>
                <a:spcPct val="0"/>
              </a:spcBef>
              <a:spcAft>
                <a:spcPct val="0"/>
              </a:spcAft>
              <a:defRPr/>
            </a:pPr>
            <a:r>
              <a:rPr lang="zh-CN" altLang="en-US" sz="3600" b="1" kern="0" dirty="0" smtClean="0">
                <a:ln w="11430"/>
                <a:solidFill>
                  <a:srgbClr val="005DAF"/>
                </a:solidFill>
                <a:effectLst>
                  <a:outerShdw blurRad="38100" dist="38100" dir="2700000" algn="tl">
                    <a:srgbClr val="000000">
                      <a:alpha val="43137"/>
                    </a:srgbClr>
                  </a:outerShdw>
                </a:effectLst>
                <a:latin typeface="Heiti SC Medium"/>
                <a:ea typeface="Heiti SC Medium"/>
                <a:cs typeface="Heiti SC Medium"/>
              </a:rPr>
              <a:t>数据采集 </a:t>
            </a:r>
            <a:r>
              <a:rPr lang="en-US" altLang="zh-CN" sz="3600" b="1" kern="0" dirty="0" smtClean="0">
                <a:ln w="11430"/>
                <a:solidFill>
                  <a:srgbClr val="005DAF"/>
                </a:solidFill>
                <a:effectLst>
                  <a:outerShdw blurRad="38100" dist="38100" dir="2700000" algn="tl">
                    <a:srgbClr val="000000">
                      <a:alpha val="43137"/>
                    </a:srgbClr>
                  </a:outerShdw>
                </a:effectLst>
                <a:latin typeface="Heiti SC Medium"/>
                <a:ea typeface="Heiti SC Medium"/>
                <a:cs typeface="Heiti SC Medium"/>
              </a:rPr>
              <a:t>——</a:t>
            </a:r>
            <a:r>
              <a:rPr lang="zh-CN" altLang="en-US" sz="3600" b="1" kern="0" dirty="0" smtClean="0">
                <a:ln w="11430"/>
                <a:solidFill>
                  <a:srgbClr val="70AD47"/>
                </a:solidFill>
                <a:effectLst>
                  <a:outerShdw blurRad="38100" dist="38100" dir="2700000" algn="tl">
                    <a:srgbClr val="000000">
                      <a:alpha val="43137"/>
                    </a:srgbClr>
                  </a:outerShdw>
                </a:effectLst>
                <a:latin typeface="Heiti SC Medium"/>
                <a:ea typeface="Heiti SC Medium"/>
                <a:cs typeface="Heiti SC Medium"/>
              </a:rPr>
              <a:t>数据审核</a:t>
            </a:r>
            <a:endParaRPr lang="en-US" altLang="zh-CN" sz="3600" b="1" kern="0" dirty="0">
              <a:ln w="11430"/>
              <a:solidFill>
                <a:srgbClr val="70AD47"/>
              </a:solidFill>
              <a:effectLst>
                <a:outerShdw blurRad="38100" dist="38100" dir="2700000" algn="tl">
                  <a:srgbClr val="000000">
                    <a:alpha val="43137"/>
                  </a:srgbClr>
                </a:outerShdw>
              </a:effectLst>
              <a:latin typeface="Heiti SC Medium"/>
              <a:ea typeface="Heiti SC Medium"/>
              <a:cs typeface="Heiti SC Medium"/>
            </a:endParaRPr>
          </a:p>
        </p:txBody>
      </p:sp>
      <p:sp>
        <p:nvSpPr>
          <p:cNvPr id="14" name="矩形 13"/>
          <p:cNvSpPr/>
          <p:nvPr/>
        </p:nvSpPr>
        <p:spPr>
          <a:xfrm>
            <a:off x="241300" y="248041"/>
            <a:ext cx="323850" cy="323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5" name="矩形 14"/>
          <p:cNvSpPr/>
          <p:nvPr/>
        </p:nvSpPr>
        <p:spPr>
          <a:xfrm>
            <a:off x="0" y="6741"/>
            <a:ext cx="252413" cy="25241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pic>
        <p:nvPicPr>
          <p:cNvPr id="5" name="Picture 1" descr="G:\固定表单.JPG"/>
          <p:cNvPicPr>
            <a:picLocks noChangeAspect="1" noChangeArrowheads="1"/>
          </p:cNvPicPr>
          <p:nvPr/>
        </p:nvPicPr>
        <p:blipFill>
          <a:blip r:embed="rId3" cstate="print">
            <a:clrChange>
              <a:clrFrom>
                <a:srgbClr val="F2F8FF"/>
              </a:clrFrom>
              <a:clrTo>
                <a:srgbClr val="F2F8FF">
                  <a:alpha val="0"/>
                </a:srgbClr>
              </a:clrTo>
            </a:clrChange>
          </a:blip>
          <a:srcRect/>
          <a:stretch>
            <a:fillRect/>
          </a:stretch>
        </p:blipFill>
        <p:spPr bwMode="auto">
          <a:xfrm>
            <a:off x="5831759" y="318095"/>
            <a:ext cx="609109" cy="507591"/>
          </a:xfrm>
          <a:prstGeom prst="rect">
            <a:avLst/>
          </a:prstGeom>
          <a:noFill/>
        </p:spPr>
      </p:pic>
      <p:pic>
        <p:nvPicPr>
          <p:cNvPr id="6" name="图片 5"/>
          <p:cNvPicPr/>
          <p:nvPr/>
        </p:nvPicPr>
        <p:blipFill>
          <a:blip r:embed="rId4" cstate="print"/>
          <a:stretch>
            <a:fillRect/>
          </a:stretch>
        </p:blipFill>
        <p:spPr>
          <a:xfrm>
            <a:off x="860613" y="1228165"/>
            <a:ext cx="10345270" cy="5567082"/>
          </a:xfrm>
          <a:prstGeom prst="rect">
            <a:avLst/>
          </a:prstGeom>
        </p:spPr>
      </p:pic>
    </p:spTree>
    <p:extLst>
      <p:ext uri="{BB962C8B-B14F-4D97-AF65-F5344CB8AC3E}">
        <p14:creationId xmlns:p14="http://schemas.microsoft.com/office/powerpoint/2010/main" val="11245103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7"/>
          <p:cNvSpPr txBox="1"/>
          <p:nvPr/>
        </p:nvSpPr>
        <p:spPr bwMode="auto">
          <a:xfrm>
            <a:off x="944228" y="221403"/>
            <a:ext cx="10384172" cy="643766"/>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base">
              <a:lnSpc>
                <a:spcPts val="4300"/>
              </a:lnSpc>
              <a:spcBef>
                <a:spcPct val="0"/>
              </a:spcBef>
              <a:spcAft>
                <a:spcPct val="0"/>
              </a:spcAft>
              <a:defRPr/>
            </a:pPr>
            <a:r>
              <a:rPr lang="zh-CN" altLang="en-US" sz="3600" b="1" kern="0" dirty="0" smtClean="0">
                <a:ln w="11430"/>
                <a:solidFill>
                  <a:srgbClr val="005DAF"/>
                </a:solidFill>
                <a:effectLst>
                  <a:outerShdw blurRad="38100" dist="38100" dir="2700000" algn="tl">
                    <a:srgbClr val="000000">
                      <a:alpha val="43137"/>
                    </a:srgbClr>
                  </a:outerShdw>
                </a:effectLst>
                <a:latin typeface="Heiti SC Medium"/>
                <a:ea typeface="Heiti SC Medium"/>
                <a:cs typeface="Heiti SC Medium"/>
              </a:rPr>
              <a:t>数据采集 </a:t>
            </a:r>
            <a:r>
              <a:rPr lang="en-US" altLang="zh-CN" sz="3600" b="1" kern="0" dirty="0" smtClean="0">
                <a:ln w="11430"/>
                <a:solidFill>
                  <a:srgbClr val="005DAF"/>
                </a:solidFill>
                <a:effectLst>
                  <a:outerShdw blurRad="38100" dist="38100" dir="2700000" algn="tl">
                    <a:srgbClr val="000000">
                      <a:alpha val="43137"/>
                    </a:srgbClr>
                  </a:outerShdw>
                </a:effectLst>
                <a:latin typeface="Heiti SC Medium"/>
                <a:ea typeface="Heiti SC Medium"/>
                <a:cs typeface="Heiti SC Medium"/>
              </a:rPr>
              <a:t>——</a:t>
            </a:r>
            <a:r>
              <a:rPr lang="zh-CN" altLang="en-US" sz="3600" b="1" kern="0" dirty="0" smtClean="0">
                <a:ln w="11430"/>
                <a:solidFill>
                  <a:srgbClr val="70AD47"/>
                </a:solidFill>
                <a:effectLst>
                  <a:outerShdw blurRad="38100" dist="38100" dir="2700000" algn="tl">
                    <a:srgbClr val="000000">
                      <a:alpha val="43137"/>
                    </a:srgbClr>
                  </a:outerShdw>
                </a:effectLst>
                <a:latin typeface="Heiti SC Medium"/>
                <a:ea typeface="Heiti SC Medium"/>
                <a:cs typeface="Heiti SC Medium"/>
              </a:rPr>
              <a:t>数据审核</a:t>
            </a:r>
            <a:endParaRPr lang="en-US" altLang="zh-CN" sz="3600" b="1" kern="0" dirty="0">
              <a:ln w="11430"/>
              <a:solidFill>
                <a:srgbClr val="70AD47"/>
              </a:solidFill>
              <a:effectLst>
                <a:outerShdw blurRad="38100" dist="38100" dir="2700000" algn="tl">
                  <a:srgbClr val="000000">
                    <a:alpha val="43137"/>
                  </a:srgbClr>
                </a:outerShdw>
              </a:effectLst>
              <a:latin typeface="Heiti SC Medium"/>
              <a:ea typeface="Heiti SC Medium"/>
              <a:cs typeface="Heiti SC Medium"/>
            </a:endParaRPr>
          </a:p>
        </p:txBody>
      </p:sp>
      <p:sp>
        <p:nvSpPr>
          <p:cNvPr id="14" name="矩形 13"/>
          <p:cNvSpPr/>
          <p:nvPr/>
        </p:nvSpPr>
        <p:spPr>
          <a:xfrm>
            <a:off x="241300" y="248041"/>
            <a:ext cx="323850" cy="323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5" name="矩形 14"/>
          <p:cNvSpPr/>
          <p:nvPr/>
        </p:nvSpPr>
        <p:spPr>
          <a:xfrm>
            <a:off x="0" y="6741"/>
            <a:ext cx="252413" cy="25241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pic>
        <p:nvPicPr>
          <p:cNvPr id="6" name="Picture 1" descr="G:\浮动表单.JPG"/>
          <p:cNvPicPr>
            <a:picLocks noChangeAspect="1" noChangeArrowheads="1"/>
          </p:cNvPicPr>
          <p:nvPr/>
        </p:nvPicPr>
        <p:blipFill>
          <a:blip r:embed="rId3" cstate="print">
            <a:clrChange>
              <a:clrFrom>
                <a:srgbClr val="F5F8FD"/>
              </a:clrFrom>
              <a:clrTo>
                <a:srgbClr val="F5F8FD">
                  <a:alpha val="0"/>
                </a:srgbClr>
              </a:clrTo>
            </a:clrChange>
          </a:blip>
          <a:srcRect/>
          <a:stretch>
            <a:fillRect/>
          </a:stretch>
        </p:blipFill>
        <p:spPr bwMode="auto">
          <a:xfrm>
            <a:off x="5856294" y="314730"/>
            <a:ext cx="560039" cy="514322"/>
          </a:xfrm>
          <a:prstGeom prst="rect">
            <a:avLst/>
          </a:prstGeom>
          <a:noFill/>
        </p:spPr>
      </p:pic>
      <p:pic>
        <p:nvPicPr>
          <p:cNvPr id="7" name="图片 6"/>
          <p:cNvPicPr/>
          <p:nvPr/>
        </p:nvPicPr>
        <p:blipFill rotWithShape="1">
          <a:blip r:embed="rId4" cstate="print"/>
          <a:srcRect b="2967"/>
          <a:stretch/>
        </p:blipFill>
        <p:spPr>
          <a:xfrm>
            <a:off x="808203" y="1171309"/>
            <a:ext cx="10520197" cy="5570150"/>
          </a:xfrm>
          <a:prstGeom prst="rect">
            <a:avLst/>
          </a:prstGeom>
        </p:spPr>
      </p:pic>
      <p:sp>
        <p:nvSpPr>
          <p:cNvPr id="3" name="圆角矩形标注 2"/>
          <p:cNvSpPr/>
          <p:nvPr/>
        </p:nvSpPr>
        <p:spPr>
          <a:xfrm>
            <a:off x="4655942" y="4605414"/>
            <a:ext cx="4912659" cy="1174377"/>
          </a:xfrm>
          <a:prstGeom prst="wedgeRoundRectCallout">
            <a:avLst>
              <a:gd name="adj1" fmla="val 67187"/>
              <a:gd name="adj2" fmla="val -102385"/>
              <a:gd name="adj3" fmla="val 16667"/>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accent1"/>
                </a:solidFill>
              </a:rPr>
              <a:t>需要对</a:t>
            </a:r>
            <a:r>
              <a:rPr lang="zh-CN" altLang="zh-CN" b="1" dirty="0">
                <a:solidFill>
                  <a:srgbClr val="FFFF00"/>
                </a:solidFill>
              </a:rPr>
              <a:t>每个</a:t>
            </a:r>
            <a:r>
              <a:rPr lang="zh-CN" altLang="zh-CN" b="1" dirty="0">
                <a:solidFill>
                  <a:schemeClr val="accent1"/>
                </a:solidFill>
              </a:rPr>
              <a:t>填报</a:t>
            </a:r>
            <a:r>
              <a:rPr lang="zh-CN" altLang="en-US" b="1" dirty="0">
                <a:solidFill>
                  <a:schemeClr val="accent1"/>
                </a:solidFill>
              </a:rPr>
              <a:t>用户填报的表单</a:t>
            </a:r>
            <a:r>
              <a:rPr lang="zh-CN" altLang="zh-CN" b="1" dirty="0">
                <a:solidFill>
                  <a:schemeClr val="accent1"/>
                </a:solidFill>
              </a:rPr>
              <a:t>分别进行审核</a:t>
            </a:r>
            <a:r>
              <a:rPr lang="zh-CN" altLang="en-US" b="1" dirty="0">
                <a:solidFill>
                  <a:schemeClr val="accent1"/>
                </a:solidFill>
              </a:rPr>
              <a:t>，</a:t>
            </a:r>
            <a:endParaRPr lang="en-US" altLang="zh-CN" b="1" dirty="0">
              <a:solidFill>
                <a:schemeClr val="accent1"/>
              </a:solidFill>
            </a:endParaRPr>
          </a:p>
          <a:p>
            <a:pPr algn="ctr"/>
            <a:r>
              <a:rPr lang="zh-CN" altLang="en-US" b="1" dirty="0">
                <a:solidFill>
                  <a:schemeClr val="accent1"/>
                </a:solidFill>
              </a:rPr>
              <a:t>完成后</a:t>
            </a:r>
            <a:r>
              <a:rPr lang="zh-CN" altLang="zh-CN" b="1" dirty="0">
                <a:solidFill>
                  <a:schemeClr val="accent1"/>
                </a:solidFill>
              </a:rPr>
              <a:t>，还需要对</a:t>
            </a:r>
            <a:r>
              <a:rPr lang="zh-CN" altLang="zh-CN" b="1" dirty="0">
                <a:solidFill>
                  <a:srgbClr val="FFFF00"/>
                </a:solidFill>
              </a:rPr>
              <a:t>整表</a:t>
            </a:r>
            <a:r>
              <a:rPr lang="zh-CN" altLang="zh-CN" b="1" dirty="0">
                <a:solidFill>
                  <a:schemeClr val="accent1"/>
                </a:solidFill>
              </a:rPr>
              <a:t>进行一次审核确认</a:t>
            </a:r>
            <a:endParaRPr lang="zh-CN" altLang="en-US" b="1" dirty="0">
              <a:solidFill>
                <a:schemeClr val="accent1"/>
              </a:solidFill>
            </a:endParaRPr>
          </a:p>
        </p:txBody>
      </p:sp>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36734" y="3166087"/>
            <a:ext cx="424277" cy="424277"/>
          </a:xfrm>
          <a:prstGeom prst="rect">
            <a:avLst/>
          </a:prstGeom>
          <a:scene3d>
            <a:camera prst="orthographicFront">
              <a:rot lat="0" lon="1200000" rev="1200000"/>
            </a:camera>
            <a:lightRig rig="threePt" dir="t"/>
          </a:scene3d>
          <a:sp3d/>
        </p:spPr>
      </p:pic>
    </p:spTree>
    <p:extLst>
      <p:ext uri="{BB962C8B-B14F-4D97-AF65-F5344CB8AC3E}">
        <p14:creationId xmlns:p14="http://schemas.microsoft.com/office/powerpoint/2010/main" val="22206579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7"/>
          <p:cNvSpPr txBox="1"/>
          <p:nvPr/>
        </p:nvSpPr>
        <p:spPr bwMode="auto">
          <a:xfrm>
            <a:off x="944228" y="221403"/>
            <a:ext cx="10384172" cy="643766"/>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base">
              <a:lnSpc>
                <a:spcPts val="4300"/>
              </a:lnSpc>
              <a:spcBef>
                <a:spcPct val="0"/>
              </a:spcBef>
              <a:spcAft>
                <a:spcPct val="0"/>
              </a:spcAft>
              <a:defRPr/>
            </a:pPr>
            <a:r>
              <a:rPr lang="zh-CN" altLang="en-US" sz="3600" b="1" kern="0" dirty="0" smtClean="0">
                <a:ln w="11430"/>
                <a:solidFill>
                  <a:srgbClr val="005DAF"/>
                </a:solidFill>
                <a:effectLst>
                  <a:outerShdw blurRad="38100" dist="38100" dir="2700000" algn="tl">
                    <a:srgbClr val="000000">
                      <a:alpha val="43137"/>
                    </a:srgbClr>
                  </a:outerShdw>
                </a:effectLst>
                <a:latin typeface="Heiti SC Medium"/>
                <a:ea typeface="Heiti SC Medium"/>
                <a:cs typeface="Heiti SC Medium"/>
              </a:rPr>
              <a:t>数据采集 </a:t>
            </a:r>
            <a:r>
              <a:rPr lang="en-US" altLang="zh-CN" sz="3600" b="1" kern="0" dirty="0" smtClean="0">
                <a:ln w="11430"/>
                <a:solidFill>
                  <a:srgbClr val="005DAF"/>
                </a:solidFill>
                <a:effectLst>
                  <a:outerShdw blurRad="38100" dist="38100" dir="2700000" algn="tl">
                    <a:srgbClr val="000000">
                      <a:alpha val="43137"/>
                    </a:srgbClr>
                  </a:outerShdw>
                </a:effectLst>
                <a:latin typeface="Heiti SC Medium"/>
                <a:ea typeface="Heiti SC Medium"/>
                <a:cs typeface="Heiti SC Medium"/>
              </a:rPr>
              <a:t>——</a:t>
            </a:r>
            <a:r>
              <a:rPr lang="zh-CN" altLang="en-US" sz="3600" b="1" kern="0" dirty="0" smtClean="0">
                <a:ln w="11430"/>
                <a:solidFill>
                  <a:srgbClr val="70AD47"/>
                </a:solidFill>
                <a:effectLst>
                  <a:outerShdw blurRad="38100" dist="38100" dir="2700000" algn="tl">
                    <a:srgbClr val="000000">
                      <a:alpha val="43137"/>
                    </a:srgbClr>
                  </a:outerShdw>
                </a:effectLst>
                <a:latin typeface="Heiti SC Medium"/>
                <a:ea typeface="Heiti SC Medium"/>
                <a:cs typeface="Heiti SC Medium"/>
              </a:rPr>
              <a:t>数据审核</a:t>
            </a:r>
            <a:endParaRPr lang="en-US" altLang="zh-CN" sz="3600" b="1" kern="0" dirty="0">
              <a:ln w="11430"/>
              <a:solidFill>
                <a:srgbClr val="70AD47"/>
              </a:solidFill>
              <a:effectLst>
                <a:outerShdw blurRad="38100" dist="38100" dir="2700000" algn="tl">
                  <a:srgbClr val="000000">
                    <a:alpha val="43137"/>
                  </a:srgbClr>
                </a:outerShdw>
              </a:effectLst>
              <a:latin typeface="Heiti SC Medium"/>
              <a:ea typeface="Heiti SC Medium"/>
              <a:cs typeface="Heiti SC Medium"/>
            </a:endParaRPr>
          </a:p>
        </p:txBody>
      </p:sp>
      <p:sp>
        <p:nvSpPr>
          <p:cNvPr id="14" name="矩形 13"/>
          <p:cNvSpPr/>
          <p:nvPr/>
        </p:nvSpPr>
        <p:spPr>
          <a:xfrm>
            <a:off x="241300" y="248041"/>
            <a:ext cx="323850" cy="323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5" name="矩形 14"/>
          <p:cNvSpPr/>
          <p:nvPr/>
        </p:nvSpPr>
        <p:spPr>
          <a:xfrm>
            <a:off x="0" y="6741"/>
            <a:ext cx="252413" cy="25241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2" name="横卷形 1"/>
          <p:cNvSpPr/>
          <p:nvPr/>
        </p:nvSpPr>
        <p:spPr>
          <a:xfrm>
            <a:off x="2707314" y="1650761"/>
            <a:ext cx="7772400" cy="4356847"/>
          </a:xfrm>
          <a:prstGeom prst="horizontalScroll">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eaLnBrk="0" hangingPunct="0">
              <a:lnSpc>
                <a:spcPct val="150000"/>
              </a:lnSpc>
            </a:pPr>
            <a:r>
              <a:rPr lang="zh-CN" altLang="en-US" sz="2800" b="1" dirty="0">
                <a:ln w="11430"/>
                <a:solidFill>
                  <a:srgbClr val="FFFF00"/>
                </a:solidFill>
                <a:effectLst>
                  <a:outerShdw blurRad="50800" dist="39000" dir="5460000" algn="tl">
                    <a:srgbClr val="000000">
                      <a:alpha val="38000"/>
                    </a:srgbClr>
                  </a:outerShdw>
                </a:effectLst>
                <a:latin typeface="Arial" pitchFamily="34" charset="0"/>
                <a:ea typeface="宋体" pitchFamily="2" charset="-122"/>
              </a:rPr>
              <a:t>注意：</a:t>
            </a:r>
            <a:r>
              <a:rPr lang="zh-CN" altLang="zh-CN" sz="2400" b="1" dirty="0">
                <a:ln w="11430"/>
                <a:solidFill>
                  <a:schemeClr val="bg1"/>
                </a:solidFill>
              </a:rPr>
              <a:t>当</a:t>
            </a:r>
            <a:r>
              <a:rPr lang="zh-CN" altLang="zh-CN" sz="2400" b="1" dirty="0">
                <a:ln w="11430"/>
                <a:solidFill>
                  <a:srgbClr val="FFFF00"/>
                </a:solidFill>
              </a:rPr>
              <a:t>基础数据表</a:t>
            </a:r>
            <a:r>
              <a:rPr lang="zh-CN" altLang="zh-CN" sz="2400" b="1" dirty="0">
                <a:ln w="11430"/>
                <a:solidFill>
                  <a:schemeClr val="bg1"/>
                </a:solidFill>
              </a:rPr>
              <a:t>被退表</a:t>
            </a:r>
            <a:r>
              <a:rPr lang="zh-CN" altLang="en-US" sz="2400" b="1" dirty="0">
                <a:ln w="11430"/>
                <a:solidFill>
                  <a:schemeClr val="bg1"/>
                </a:solidFill>
              </a:rPr>
              <a:t>时</a:t>
            </a:r>
            <a:r>
              <a:rPr lang="zh-CN" altLang="zh-CN" sz="2400" b="1" dirty="0">
                <a:ln w="11430"/>
                <a:solidFill>
                  <a:schemeClr val="bg1"/>
                </a:solidFill>
              </a:rPr>
              <a:t>，</a:t>
            </a:r>
            <a:r>
              <a:rPr lang="zh-CN" altLang="en-US" sz="2400" b="1" dirty="0">
                <a:ln w="11430"/>
                <a:solidFill>
                  <a:schemeClr val="bg1"/>
                </a:solidFill>
              </a:rPr>
              <a:t>该表格的</a:t>
            </a:r>
            <a:r>
              <a:rPr lang="zh-CN" altLang="zh-CN" sz="2400" b="1" dirty="0">
                <a:ln w="11430"/>
                <a:solidFill>
                  <a:srgbClr val="FFFF00"/>
                </a:solidFill>
              </a:rPr>
              <a:t>关联表</a:t>
            </a:r>
            <a:r>
              <a:rPr lang="zh-CN" altLang="zh-CN" sz="2400" b="1" dirty="0">
                <a:ln w="11430"/>
                <a:solidFill>
                  <a:schemeClr val="bg1"/>
                </a:solidFill>
              </a:rPr>
              <a:t>将会</a:t>
            </a:r>
            <a:r>
              <a:rPr lang="zh-CN" altLang="zh-CN" sz="2400" b="1" dirty="0">
                <a:ln w="11430"/>
                <a:solidFill>
                  <a:srgbClr val="FFFF00"/>
                </a:solidFill>
              </a:rPr>
              <a:t>自动锁定</a:t>
            </a:r>
            <a:r>
              <a:rPr lang="zh-CN" altLang="zh-CN" sz="2400" b="1" dirty="0">
                <a:ln w="11430"/>
                <a:solidFill>
                  <a:schemeClr val="bg1"/>
                </a:solidFill>
              </a:rPr>
              <a:t>。例如：</a:t>
            </a:r>
            <a:r>
              <a:rPr lang="en-US" altLang="zh-CN" sz="2400" b="1" dirty="0">
                <a:ln w="11430"/>
                <a:solidFill>
                  <a:schemeClr val="bg1"/>
                </a:solidFill>
              </a:rPr>
              <a:t>1-3</a:t>
            </a:r>
            <a:r>
              <a:rPr lang="zh-CN" altLang="zh-CN" sz="2400" b="1" dirty="0">
                <a:ln w="11430"/>
                <a:solidFill>
                  <a:schemeClr val="bg1"/>
                </a:solidFill>
              </a:rPr>
              <a:t>学校相党政单位审核不通过，</a:t>
            </a:r>
            <a:r>
              <a:rPr lang="zh-CN" altLang="en-US" sz="2400" b="1" dirty="0">
                <a:ln w="11430"/>
                <a:solidFill>
                  <a:schemeClr val="bg1"/>
                </a:solidFill>
              </a:rPr>
              <a:t>退回给</a:t>
            </a:r>
            <a:r>
              <a:rPr lang="zh-CN" altLang="zh-CN" sz="2400" b="1" dirty="0">
                <a:ln w="11430"/>
                <a:solidFill>
                  <a:schemeClr val="bg1"/>
                </a:solidFill>
              </a:rPr>
              <a:t>填报</a:t>
            </a:r>
            <a:r>
              <a:rPr lang="zh-CN" altLang="en-US" sz="2400" b="1" dirty="0">
                <a:ln w="11430"/>
                <a:solidFill>
                  <a:schemeClr val="bg1"/>
                </a:solidFill>
              </a:rPr>
              <a:t>用户时</a:t>
            </a:r>
            <a:r>
              <a:rPr lang="zh-CN" altLang="zh-CN" sz="2400" b="1" dirty="0">
                <a:ln w="11430"/>
                <a:solidFill>
                  <a:schemeClr val="bg1"/>
                </a:solidFill>
              </a:rPr>
              <a:t>，</a:t>
            </a:r>
            <a:r>
              <a:rPr lang="zh-CN" altLang="en-US" sz="2400" b="1" dirty="0">
                <a:ln w="11430"/>
                <a:solidFill>
                  <a:schemeClr val="bg1"/>
                </a:solidFill>
              </a:rPr>
              <a:t>其关联表</a:t>
            </a:r>
            <a:r>
              <a:rPr lang="en-US" altLang="zh-CN" sz="2400" b="1" dirty="0">
                <a:ln w="11430"/>
                <a:solidFill>
                  <a:schemeClr val="bg1"/>
                </a:solidFill>
              </a:rPr>
              <a:t>1-4 </a:t>
            </a:r>
            <a:r>
              <a:rPr lang="zh-CN" altLang="zh-CN" sz="2400" b="1" dirty="0">
                <a:ln w="11430"/>
                <a:solidFill>
                  <a:schemeClr val="bg1"/>
                </a:solidFill>
              </a:rPr>
              <a:t>学校教学科研单位会被锁定，此时对</a:t>
            </a:r>
            <a:r>
              <a:rPr lang="en-US" altLang="zh-CN" sz="2400" b="1" dirty="0">
                <a:ln w="11430"/>
                <a:solidFill>
                  <a:schemeClr val="bg1"/>
                </a:solidFill>
              </a:rPr>
              <a:t>1-4 </a:t>
            </a:r>
            <a:r>
              <a:rPr lang="zh-CN" altLang="zh-CN" sz="2400" b="1" dirty="0">
                <a:ln w="11430"/>
                <a:solidFill>
                  <a:schemeClr val="bg1"/>
                </a:solidFill>
              </a:rPr>
              <a:t>不能进行任何</a:t>
            </a:r>
            <a:r>
              <a:rPr lang="zh-CN" altLang="en-US" sz="2400" b="1" dirty="0">
                <a:ln w="11430"/>
                <a:solidFill>
                  <a:schemeClr val="bg1"/>
                </a:solidFill>
              </a:rPr>
              <a:t>操</a:t>
            </a:r>
            <a:r>
              <a:rPr lang="zh-CN" altLang="zh-CN" sz="2400" b="1" dirty="0">
                <a:ln w="11430"/>
                <a:solidFill>
                  <a:schemeClr val="bg1"/>
                </a:solidFill>
              </a:rPr>
              <a:t>作</a:t>
            </a:r>
            <a:endParaRPr lang="zh-CN" altLang="en-US" sz="2400" b="1" dirty="0">
              <a:ln w="11430"/>
              <a:solidFill>
                <a:schemeClr val="bg1"/>
              </a:solidFill>
              <a:latin typeface="Arial" pitchFamily="34" charset="0"/>
              <a:ea typeface="宋体" pitchFamily="2" charset="-122"/>
            </a:endParaRPr>
          </a:p>
        </p:txBody>
      </p:sp>
      <p:pic>
        <p:nvPicPr>
          <p:cNvPr id="7" name="Picture 3" descr="G:\注意.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44228" y="3104657"/>
            <a:ext cx="1340605" cy="1165591"/>
          </a:xfrm>
          <a:prstGeom prst="rect">
            <a:avLst/>
          </a:prstGeom>
          <a:noFill/>
        </p:spPr>
      </p:pic>
    </p:spTree>
    <p:extLst>
      <p:ext uri="{BB962C8B-B14F-4D97-AF65-F5344CB8AC3E}">
        <p14:creationId xmlns:p14="http://schemas.microsoft.com/office/powerpoint/2010/main" val="35038065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7"/>
          <p:cNvSpPr txBox="1"/>
          <p:nvPr/>
        </p:nvSpPr>
        <p:spPr bwMode="auto">
          <a:xfrm>
            <a:off x="944228" y="221403"/>
            <a:ext cx="10384172" cy="643766"/>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base">
              <a:lnSpc>
                <a:spcPts val="4300"/>
              </a:lnSpc>
              <a:spcBef>
                <a:spcPct val="0"/>
              </a:spcBef>
              <a:spcAft>
                <a:spcPct val="0"/>
              </a:spcAft>
              <a:defRPr/>
            </a:pPr>
            <a:r>
              <a:rPr lang="zh-CN" altLang="en-US" sz="3600" b="1" kern="0" dirty="0" smtClean="0">
                <a:ln w="11430"/>
                <a:solidFill>
                  <a:srgbClr val="005DAF"/>
                </a:solidFill>
                <a:effectLst>
                  <a:outerShdw blurRad="38100" dist="38100" dir="2700000" algn="tl">
                    <a:srgbClr val="000000">
                      <a:alpha val="43137"/>
                    </a:srgbClr>
                  </a:outerShdw>
                </a:effectLst>
                <a:latin typeface="Heiti SC Medium"/>
                <a:ea typeface="Heiti SC Medium"/>
                <a:cs typeface="Heiti SC Medium"/>
              </a:rPr>
              <a:t>数据采集 </a:t>
            </a:r>
            <a:r>
              <a:rPr lang="en-US" altLang="zh-CN" sz="3600" b="1" kern="0" dirty="0" smtClean="0">
                <a:ln w="11430"/>
                <a:solidFill>
                  <a:srgbClr val="005DAF"/>
                </a:solidFill>
                <a:effectLst>
                  <a:outerShdw blurRad="38100" dist="38100" dir="2700000" algn="tl">
                    <a:srgbClr val="000000">
                      <a:alpha val="43137"/>
                    </a:srgbClr>
                  </a:outerShdw>
                </a:effectLst>
                <a:latin typeface="Heiti SC Medium"/>
                <a:ea typeface="Heiti SC Medium"/>
                <a:cs typeface="Heiti SC Medium"/>
              </a:rPr>
              <a:t>——</a:t>
            </a:r>
            <a:r>
              <a:rPr lang="zh-CN" altLang="en-US" sz="3600" b="1" kern="0" dirty="0" smtClean="0">
                <a:ln w="11430"/>
                <a:solidFill>
                  <a:srgbClr val="70AD47"/>
                </a:solidFill>
                <a:effectLst>
                  <a:outerShdw blurRad="38100" dist="38100" dir="2700000" algn="tl">
                    <a:srgbClr val="000000">
                      <a:alpha val="43137"/>
                    </a:srgbClr>
                  </a:outerShdw>
                </a:effectLst>
                <a:latin typeface="Heiti SC Medium"/>
                <a:ea typeface="Heiti SC Medium"/>
                <a:cs typeface="Heiti SC Medium"/>
              </a:rPr>
              <a:t>数据审核</a:t>
            </a:r>
            <a:endParaRPr lang="en-US" altLang="zh-CN" sz="3600" b="1" kern="0" dirty="0">
              <a:ln w="11430"/>
              <a:solidFill>
                <a:srgbClr val="70AD47"/>
              </a:solidFill>
              <a:effectLst>
                <a:outerShdw blurRad="38100" dist="38100" dir="2700000" algn="tl">
                  <a:srgbClr val="000000">
                    <a:alpha val="43137"/>
                  </a:srgbClr>
                </a:outerShdw>
              </a:effectLst>
              <a:latin typeface="Heiti SC Medium"/>
              <a:ea typeface="Heiti SC Medium"/>
              <a:cs typeface="Heiti SC Medium"/>
            </a:endParaRPr>
          </a:p>
        </p:txBody>
      </p:sp>
      <p:sp>
        <p:nvSpPr>
          <p:cNvPr id="14" name="矩形 13"/>
          <p:cNvSpPr/>
          <p:nvPr/>
        </p:nvSpPr>
        <p:spPr>
          <a:xfrm>
            <a:off x="241300" y="248041"/>
            <a:ext cx="323850" cy="323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5" name="矩形 14"/>
          <p:cNvSpPr/>
          <p:nvPr/>
        </p:nvSpPr>
        <p:spPr>
          <a:xfrm>
            <a:off x="0" y="6741"/>
            <a:ext cx="252413" cy="25241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pic>
        <p:nvPicPr>
          <p:cNvPr id="6" name="图片 5" descr="屏幕快照 2017-09-11 下午11.08.0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643" y="1276864"/>
            <a:ext cx="10512917" cy="5581135"/>
          </a:xfrm>
          <a:prstGeom prst="rect">
            <a:avLst/>
          </a:prstGeom>
        </p:spPr>
      </p:pic>
    </p:spTree>
    <p:extLst>
      <p:ext uri="{BB962C8B-B14F-4D97-AF65-F5344CB8AC3E}">
        <p14:creationId xmlns:p14="http://schemas.microsoft.com/office/powerpoint/2010/main" val="36760633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7"/>
          <p:cNvSpPr txBox="1"/>
          <p:nvPr/>
        </p:nvSpPr>
        <p:spPr bwMode="auto">
          <a:xfrm>
            <a:off x="944228" y="221403"/>
            <a:ext cx="10384172" cy="643766"/>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base">
              <a:lnSpc>
                <a:spcPts val="4300"/>
              </a:lnSpc>
              <a:spcBef>
                <a:spcPct val="0"/>
              </a:spcBef>
              <a:spcAft>
                <a:spcPct val="0"/>
              </a:spcAft>
              <a:defRPr/>
            </a:pPr>
            <a:r>
              <a:rPr lang="zh-CN" altLang="en-US" sz="3600" b="1" kern="0" dirty="0" smtClean="0">
                <a:ln w="11430"/>
                <a:solidFill>
                  <a:srgbClr val="005DAF"/>
                </a:solidFill>
                <a:effectLst>
                  <a:outerShdw blurRad="38100" dist="38100" dir="2700000" algn="tl">
                    <a:srgbClr val="000000">
                      <a:alpha val="43137"/>
                    </a:srgbClr>
                  </a:outerShdw>
                </a:effectLst>
                <a:latin typeface="Heiti SC Medium"/>
                <a:ea typeface="Heiti SC Medium"/>
                <a:cs typeface="Heiti SC Medium"/>
              </a:rPr>
              <a:t>数据采集 </a:t>
            </a:r>
            <a:r>
              <a:rPr lang="en-US" altLang="zh-CN" sz="3600" b="1" kern="0" dirty="0" smtClean="0">
                <a:ln w="11430"/>
                <a:solidFill>
                  <a:srgbClr val="005DAF"/>
                </a:solidFill>
                <a:effectLst>
                  <a:outerShdw blurRad="38100" dist="38100" dir="2700000" algn="tl">
                    <a:srgbClr val="000000">
                      <a:alpha val="43137"/>
                    </a:srgbClr>
                  </a:outerShdw>
                </a:effectLst>
                <a:latin typeface="Heiti SC Medium"/>
                <a:ea typeface="Heiti SC Medium"/>
                <a:cs typeface="Heiti SC Medium"/>
              </a:rPr>
              <a:t>——</a:t>
            </a:r>
            <a:r>
              <a:rPr lang="zh-CN" altLang="en-US" sz="3600" b="1" kern="0" dirty="0" smtClean="0">
                <a:ln w="11430"/>
                <a:solidFill>
                  <a:srgbClr val="70AD47"/>
                </a:solidFill>
                <a:effectLst>
                  <a:outerShdw blurRad="38100" dist="38100" dir="2700000" algn="tl">
                    <a:srgbClr val="000000">
                      <a:alpha val="43137"/>
                    </a:srgbClr>
                  </a:outerShdw>
                </a:effectLst>
                <a:latin typeface="Heiti SC Medium"/>
                <a:ea typeface="Heiti SC Medium"/>
                <a:cs typeface="Heiti SC Medium"/>
              </a:rPr>
              <a:t>数据上报</a:t>
            </a:r>
            <a:endParaRPr lang="en-US" altLang="zh-CN" sz="3600" b="1" kern="0" dirty="0">
              <a:ln w="11430"/>
              <a:solidFill>
                <a:srgbClr val="70AD47"/>
              </a:solidFill>
              <a:effectLst>
                <a:outerShdw blurRad="38100" dist="38100" dir="2700000" algn="tl">
                  <a:srgbClr val="000000">
                    <a:alpha val="43137"/>
                  </a:srgbClr>
                </a:outerShdw>
              </a:effectLst>
              <a:latin typeface="Heiti SC Medium"/>
              <a:ea typeface="Heiti SC Medium"/>
              <a:cs typeface="Heiti SC Medium"/>
            </a:endParaRPr>
          </a:p>
        </p:txBody>
      </p:sp>
      <p:sp>
        <p:nvSpPr>
          <p:cNvPr id="14" name="矩形 13"/>
          <p:cNvSpPr/>
          <p:nvPr/>
        </p:nvSpPr>
        <p:spPr>
          <a:xfrm>
            <a:off x="241300" y="248041"/>
            <a:ext cx="323850" cy="323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5" name="矩形 14"/>
          <p:cNvSpPr/>
          <p:nvPr/>
        </p:nvSpPr>
        <p:spPr>
          <a:xfrm>
            <a:off x="0" y="6741"/>
            <a:ext cx="252413" cy="25241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pic>
        <p:nvPicPr>
          <p:cNvPr id="5" name="图片 4"/>
          <p:cNvPicPr/>
          <p:nvPr/>
        </p:nvPicPr>
        <p:blipFill>
          <a:blip r:embed="rId3" cstate="print"/>
          <a:stretch>
            <a:fillRect/>
          </a:stretch>
        </p:blipFill>
        <p:spPr>
          <a:xfrm>
            <a:off x="673308" y="1237129"/>
            <a:ext cx="9781925" cy="5342965"/>
          </a:xfrm>
          <a:prstGeom prst="rect">
            <a:avLst/>
          </a:prstGeom>
        </p:spPr>
      </p:pic>
      <p:sp>
        <p:nvSpPr>
          <p:cNvPr id="6" name="圆角矩形标注 5"/>
          <p:cNvSpPr/>
          <p:nvPr/>
        </p:nvSpPr>
        <p:spPr bwMode="ltGray">
          <a:xfrm>
            <a:off x="4473688" y="2846504"/>
            <a:ext cx="4175427" cy="1464811"/>
          </a:xfrm>
          <a:prstGeom prst="wedgeRoundRectCallout">
            <a:avLst>
              <a:gd name="adj1" fmla="val -80610"/>
              <a:gd name="adj2" fmla="val -110394"/>
              <a:gd name="adj3" fmla="val 16667"/>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0" algn="ctr">
            <a:noFill/>
            <a:miter lim="800000"/>
            <a:headEnd/>
            <a:tailEnd/>
          </a:ln>
          <a:effectLst/>
        </p:spPr>
        <p:txBody>
          <a:bodyPr wrap="none" rtlCol="0" anchor="ctr"/>
          <a:lstStyle/>
          <a:p>
            <a:pPr algn="ctr"/>
            <a:r>
              <a:rPr lang="zh-CN" altLang="en-US" b="1" i="0" dirty="0" smtClean="0">
                <a:solidFill>
                  <a:schemeClr val="bg1"/>
                </a:solidFill>
              </a:rPr>
              <a:t>校级管理用户对所有通过审核的表格</a:t>
            </a:r>
            <a:endParaRPr lang="en-US" altLang="zh-CN" b="1" i="0" dirty="0" smtClean="0">
              <a:solidFill>
                <a:schemeClr val="bg1"/>
              </a:solidFill>
            </a:endParaRPr>
          </a:p>
          <a:p>
            <a:pPr algn="ctr"/>
            <a:r>
              <a:rPr lang="zh-CN" altLang="en-US" b="1" i="0" dirty="0" smtClean="0">
                <a:solidFill>
                  <a:schemeClr val="bg1"/>
                </a:solidFill>
              </a:rPr>
              <a:t>做最终的数据审核操作。如有问题可</a:t>
            </a:r>
            <a:endParaRPr lang="en-US" altLang="zh-CN" b="1" i="0" dirty="0" smtClean="0">
              <a:solidFill>
                <a:schemeClr val="bg1"/>
              </a:solidFill>
            </a:endParaRPr>
          </a:p>
          <a:p>
            <a:pPr algn="ctr"/>
            <a:r>
              <a:rPr lang="zh-CN" altLang="en-US" b="1" i="0" dirty="0" smtClean="0">
                <a:solidFill>
                  <a:schemeClr val="bg1"/>
                </a:solidFill>
              </a:rPr>
              <a:t>进行表格退回操作。</a:t>
            </a:r>
            <a:endParaRPr lang="zh-CN" altLang="en-US" b="1" i="0" dirty="0">
              <a:solidFill>
                <a:schemeClr val="bg1"/>
              </a:solidFill>
            </a:endParaRPr>
          </a:p>
        </p:txBody>
      </p:sp>
      <p:pic>
        <p:nvPicPr>
          <p:cNvPr id="7" name="图片 6" descr="上报.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308" y="1163654"/>
            <a:ext cx="10110022" cy="5674051"/>
          </a:xfrm>
          <a:prstGeom prst="rect">
            <a:avLst/>
          </a:prstGeom>
        </p:spPr>
      </p:pic>
      <p:sp>
        <p:nvSpPr>
          <p:cNvPr id="8" name="圆角矩形标注 7"/>
          <p:cNvSpPr/>
          <p:nvPr/>
        </p:nvSpPr>
        <p:spPr bwMode="ltGray">
          <a:xfrm>
            <a:off x="4041640" y="4311315"/>
            <a:ext cx="4020781" cy="1116046"/>
          </a:xfrm>
          <a:prstGeom prst="wedgeRoundRectCallout">
            <a:avLst>
              <a:gd name="adj1" fmla="val 67182"/>
              <a:gd name="adj2" fmla="val -191720"/>
              <a:gd name="adj3" fmla="val 16667"/>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6000000" scaled="0"/>
            <a:tileRect/>
          </a:gradFill>
          <a:ln w="0" algn="ctr">
            <a:noFill/>
            <a:miter lim="800000"/>
            <a:headEnd/>
            <a:tailEnd/>
          </a:ln>
          <a:effectLst/>
        </p:spPr>
        <p:txBody>
          <a:bodyPr wrap="none" rtlCol="0" anchor="ctr"/>
          <a:lstStyle/>
          <a:p>
            <a:pPr algn="ctr"/>
            <a:r>
              <a:rPr lang="zh-CN" altLang="en-US" b="1" i="0" dirty="0" smtClean="0">
                <a:solidFill>
                  <a:schemeClr val="accent1"/>
                </a:solidFill>
              </a:rPr>
              <a:t>当所有表格填报结束并通过审核后，</a:t>
            </a:r>
            <a:endParaRPr lang="en-US" altLang="zh-CN" b="1" i="0" dirty="0" smtClean="0">
              <a:solidFill>
                <a:schemeClr val="accent1"/>
              </a:solidFill>
            </a:endParaRPr>
          </a:p>
          <a:p>
            <a:pPr algn="ctr"/>
            <a:r>
              <a:rPr lang="zh-CN" altLang="en-US" b="1" i="0" dirty="0" smtClean="0">
                <a:solidFill>
                  <a:schemeClr val="accent1"/>
                </a:solidFill>
              </a:rPr>
              <a:t>由校级管理用户</a:t>
            </a:r>
            <a:r>
              <a:rPr lang="zh-CN" altLang="en-US" b="1" i="0" dirty="0" smtClean="0">
                <a:solidFill>
                  <a:srgbClr val="FFFF00"/>
                </a:solidFill>
              </a:rPr>
              <a:t>一键上报</a:t>
            </a:r>
            <a:r>
              <a:rPr lang="zh-CN" altLang="en-US" b="1" i="0" dirty="0" smtClean="0">
                <a:solidFill>
                  <a:schemeClr val="bg1"/>
                </a:solidFill>
              </a:rPr>
              <a:t>。</a:t>
            </a:r>
            <a:endParaRPr lang="en-US" altLang="zh-CN" b="1" i="0" dirty="0" smtClean="0">
              <a:solidFill>
                <a:schemeClr val="bg1"/>
              </a:solidFill>
            </a:endParaRPr>
          </a:p>
          <a:p>
            <a:pPr algn="ctr"/>
            <a:r>
              <a:rPr lang="zh-CN" altLang="en-US" b="1" i="0" dirty="0" smtClean="0">
                <a:solidFill>
                  <a:schemeClr val="accent1"/>
                </a:solidFill>
              </a:rPr>
              <a:t>学校数据填报</a:t>
            </a:r>
            <a:r>
              <a:rPr lang="zh-CN" altLang="en-US" b="1" i="0" dirty="0" smtClean="0">
                <a:solidFill>
                  <a:srgbClr val="FFFF00"/>
                </a:solidFill>
              </a:rPr>
              <a:t>任务结束</a:t>
            </a:r>
            <a:endParaRPr lang="zh-CN" altLang="en-US" b="1" i="0" dirty="0">
              <a:solidFill>
                <a:srgbClr val="FFFF00"/>
              </a:solidFill>
            </a:endParaRPr>
          </a:p>
        </p:txBody>
      </p:sp>
    </p:spTree>
    <p:extLst>
      <p:ext uri="{BB962C8B-B14F-4D97-AF65-F5344CB8AC3E}">
        <p14:creationId xmlns:p14="http://schemas.microsoft.com/office/powerpoint/2010/main" val="7679183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0-#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800" decel="100000"/>
                                        <p:tgtEl>
                                          <p:spTgt spid="8"/>
                                        </p:tgtEl>
                                      </p:cBhvr>
                                    </p:animEffect>
                                    <p:anim calcmode="lin" valueType="num">
                                      <p:cBhvr>
                                        <p:cTn id="30" dur="800" decel="100000" fill="hold"/>
                                        <p:tgtEl>
                                          <p:spTgt spid="8"/>
                                        </p:tgtEl>
                                        <p:attrNameLst>
                                          <p:attrName>style.rotation</p:attrName>
                                        </p:attrNameLst>
                                      </p:cBhvr>
                                      <p:tavLst>
                                        <p:tav tm="0">
                                          <p:val>
                                            <p:fltVal val="-90"/>
                                          </p:val>
                                        </p:tav>
                                        <p:tav tm="100000">
                                          <p:val>
                                            <p:fltVal val="0"/>
                                          </p:val>
                                        </p:tav>
                                      </p:tavLst>
                                    </p:anim>
                                    <p:anim calcmode="lin" valueType="num">
                                      <p:cBhvr>
                                        <p:cTn id="31" dur="800" decel="100000" fill="hold"/>
                                        <p:tgtEl>
                                          <p:spTgt spid="8"/>
                                        </p:tgtEl>
                                        <p:attrNameLst>
                                          <p:attrName>ppt_x</p:attrName>
                                        </p:attrNameLst>
                                      </p:cBhvr>
                                      <p:tavLst>
                                        <p:tav tm="0">
                                          <p:val>
                                            <p:strVal val="#ppt_x+0.4"/>
                                          </p:val>
                                        </p:tav>
                                        <p:tav tm="100000">
                                          <p:val>
                                            <p:strVal val="#ppt_x-0.05"/>
                                          </p:val>
                                        </p:tav>
                                      </p:tavLst>
                                    </p:anim>
                                    <p:anim calcmode="lin" valueType="num">
                                      <p:cBhvr>
                                        <p:cTn id="32" dur="800" decel="100000" fill="hold"/>
                                        <p:tgtEl>
                                          <p:spTgt spid="8"/>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7"/>
          <p:cNvSpPr txBox="1"/>
          <p:nvPr/>
        </p:nvSpPr>
        <p:spPr bwMode="auto">
          <a:xfrm>
            <a:off x="944228" y="221403"/>
            <a:ext cx="10384172" cy="643766"/>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base">
              <a:lnSpc>
                <a:spcPts val="4300"/>
              </a:lnSpc>
              <a:spcBef>
                <a:spcPct val="0"/>
              </a:spcBef>
              <a:spcAft>
                <a:spcPct val="0"/>
              </a:spcAft>
              <a:defRPr/>
            </a:pPr>
            <a:r>
              <a:rPr lang="zh-CN" altLang="en-US" sz="3600" b="1" kern="0" dirty="0" smtClean="0">
                <a:ln w="11430"/>
                <a:solidFill>
                  <a:srgbClr val="005DAF"/>
                </a:solidFill>
                <a:effectLst>
                  <a:outerShdw blurRad="38100" dist="38100" dir="2700000" algn="tl">
                    <a:srgbClr val="000000">
                      <a:alpha val="43137"/>
                    </a:srgbClr>
                  </a:outerShdw>
                </a:effectLst>
                <a:latin typeface="Heiti SC Medium"/>
                <a:ea typeface="Heiti SC Medium"/>
                <a:cs typeface="Heiti SC Medium"/>
              </a:rPr>
              <a:t>数据采集 </a:t>
            </a:r>
            <a:r>
              <a:rPr lang="en-US" altLang="zh-CN" sz="3600" b="1" kern="0" dirty="0" smtClean="0">
                <a:ln w="11430"/>
                <a:solidFill>
                  <a:srgbClr val="005DAF"/>
                </a:solidFill>
                <a:effectLst>
                  <a:outerShdw blurRad="38100" dist="38100" dir="2700000" algn="tl">
                    <a:srgbClr val="000000">
                      <a:alpha val="43137"/>
                    </a:srgbClr>
                  </a:outerShdw>
                </a:effectLst>
                <a:latin typeface="Heiti SC Medium"/>
                <a:ea typeface="Heiti SC Medium"/>
                <a:cs typeface="Heiti SC Medium"/>
              </a:rPr>
              <a:t>——</a:t>
            </a:r>
            <a:r>
              <a:rPr lang="zh-CN" altLang="en-US" sz="3600" b="1" kern="0" dirty="0">
                <a:ln w="11430"/>
                <a:solidFill>
                  <a:srgbClr val="70AD47"/>
                </a:solidFill>
                <a:effectLst>
                  <a:outerShdw blurRad="38100" dist="38100" dir="2700000" algn="tl">
                    <a:srgbClr val="000000">
                      <a:alpha val="43137"/>
                    </a:srgbClr>
                  </a:outerShdw>
                </a:effectLst>
                <a:latin typeface="Heiti SC Medium"/>
                <a:ea typeface="Heiti SC Medium"/>
                <a:cs typeface="Heiti SC Medium"/>
              </a:rPr>
              <a:t>申请</a:t>
            </a:r>
            <a:r>
              <a:rPr lang="zh-CN" altLang="en-US" sz="3600" b="1" kern="0" dirty="0" smtClean="0">
                <a:ln w="11430"/>
                <a:solidFill>
                  <a:srgbClr val="70AD47"/>
                </a:solidFill>
                <a:effectLst>
                  <a:outerShdw blurRad="38100" dist="38100" dir="2700000" algn="tl">
                    <a:srgbClr val="000000">
                      <a:alpha val="43137"/>
                    </a:srgbClr>
                  </a:outerShdw>
                </a:effectLst>
                <a:latin typeface="Heiti SC Medium"/>
                <a:ea typeface="Heiti SC Medium"/>
                <a:cs typeface="Heiti SC Medium"/>
              </a:rPr>
              <a:t>退表</a:t>
            </a:r>
            <a:endParaRPr lang="en-US" altLang="zh-CN" sz="3600" b="1" kern="0" dirty="0">
              <a:ln w="11430"/>
              <a:solidFill>
                <a:srgbClr val="70AD47"/>
              </a:solidFill>
              <a:effectLst>
                <a:outerShdw blurRad="38100" dist="38100" dir="2700000" algn="tl">
                  <a:srgbClr val="000000">
                    <a:alpha val="43137"/>
                  </a:srgbClr>
                </a:outerShdw>
              </a:effectLst>
              <a:latin typeface="Heiti SC Medium"/>
              <a:ea typeface="Heiti SC Medium"/>
              <a:cs typeface="Heiti SC Medium"/>
            </a:endParaRPr>
          </a:p>
        </p:txBody>
      </p:sp>
      <p:sp>
        <p:nvSpPr>
          <p:cNvPr id="14" name="矩形 13"/>
          <p:cNvSpPr/>
          <p:nvPr/>
        </p:nvSpPr>
        <p:spPr>
          <a:xfrm>
            <a:off x="241300" y="248041"/>
            <a:ext cx="323850" cy="323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5" name="矩形 14"/>
          <p:cNvSpPr/>
          <p:nvPr/>
        </p:nvSpPr>
        <p:spPr>
          <a:xfrm>
            <a:off x="0" y="6741"/>
            <a:ext cx="252413" cy="25241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nvGrpSpPr>
          <p:cNvPr id="9" name="组合 8"/>
          <p:cNvGrpSpPr/>
          <p:nvPr/>
        </p:nvGrpSpPr>
        <p:grpSpPr>
          <a:xfrm>
            <a:off x="633332" y="1106468"/>
            <a:ext cx="10846430" cy="5735373"/>
            <a:chOff x="633332" y="1106468"/>
            <a:chExt cx="10846430" cy="5735373"/>
          </a:xfrm>
        </p:grpSpPr>
        <p:pic>
          <p:nvPicPr>
            <p:cNvPr id="2" name="图片 1"/>
            <p:cNvPicPr>
              <a:picLocks noChangeAspect="1"/>
            </p:cNvPicPr>
            <p:nvPr/>
          </p:nvPicPr>
          <p:blipFill>
            <a:blip r:embed="rId3"/>
            <a:stretch>
              <a:fillRect/>
            </a:stretch>
          </p:blipFill>
          <p:spPr>
            <a:xfrm>
              <a:off x="633332" y="1106469"/>
              <a:ext cx="10846430" cy="5735372"/>
            </a:xfrm>
            <a:prstGeom prst="rect">
              <a:avLst/>
            </a:prstGeom>
          </p:spPr>
        </p:pic>
        <p:sp>
          <p:nvSpPr>
            <p:cNvPr id="3" name="矩形 2"/>
            <p:cNvSpPr/>
            <p:nvPr/>
          </p:nvSpPr>
          <p:spPr>
            <a:xfrm>
              <a:off x="2907792" y="2194560"/>
              <a:ext cx="658368" cy="182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err="1" smtClean="0">
                  <a:solidFill>
                    <a:schemeClr val="tx1"/>
                  </a:solidFill>
                </a:rPr>
                <a:t>xxxx</a:t>
              </a:r>
              <a:endParaRPr lang="zh-CN" altLang="en-US" sz="1100" dirty="0">
                <a:solidFill>
                  <a:schemeClr val="tx1"/>
                </a:solidFill>
              </a:endParaRPr>
            </a:p>
          </p:txBody>
        </p:sp>
        <p:sp>
          <p:nvSpPr>
            <p:cNvPr id="4" name="矩形 3"/>
            <p:cNvSpPr/>
            <p:nvPr/>
          </p:nvSpPr>
          <p:spPr>
            <a:xfrm>
              <a:off x="1042416" y="1106468"/>
              <a:ext cx="859536" cy="338283"/>
            </a:xfrm>
            <a:prstGeom prst="rect">
              <a:avLst/>
            </a:prstGeom>
            <a:solidFill>
              <a:schemeClr val="accent1">
                <a:lumMod val="40000"/>
                <a:lumOff val="6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矩形 9"/>
          <p:cNvSpPr/>
          <p:nvPr/>
        </p:nvSpPr>
        <p:spPr>
          <a:xfrm>
            <a:off x="10104120" y="2112264"/>
            <a:ext cx="585216" cy="347472"/>
          </a:xfrm>
          <a:prstGeom prst="rect">
            <a:avLst/>
          </a:prstGeom>
          <a:solidFill>
            <a:schemeClr val="bg1">
              <a:alpha val="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633332" y="1093509"/>
            <a:ext cx="10846430" cy="5663694"/>
            <a:chOff x="633332" y="1106467"/>
            <a:chExt cx="10846430" cy="5663694"/>
          </a:xfrm>
        </p:grpSpPr>
        <p:pic>
          <p:nvPicPr>
            <p:cNvPr id="11" name="图片 10"/>
            <p:cNvPicPr>
              <a:picLocks noChangeAspect="1"/>
            </p:cNvPicPr>
            <p:nvPr/>
          </p:nvPicPr>
          <p:blipFill>
            <a:blip r:embed="rId4"/>
            <a:stretch>
              <a:fillRect/>
            </a:stretch>
          </p:blipFill>
          <p:spPr>
            <a:xfrm>
              <a:off x="633332" y="1106467"/>
              <a:ext cx="10846430" cy="5663694"/>
            </a:xfrm>
            <a:prstGeom prst="rect">
              <a:avLst/>
            </a:prstGeom>
          </p:spPr>
        </p:pic>
        <p:sp>
          <p:nvSpPr>
            <p:cNvPr id="12" name="矩形 11"/>
            <p:cNvSpPr/>
            <p:nvPr/>
          </p:nvSpPr>
          <p:spPr>
            <a:xfrm>
              <a:off x="3493008" y="2604004"/>
              <a:ext cx="2002536" cy="320040"/>
            </a:xfrm>
            <a:prstGeom prst="rect">
              <a:avLst/>
            </a:prstGeom>
            <a:solidFill>
              <a:schemeClr val="bg1">
                <a:alpha val="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3493008" y="3005322"/>
              <a:ext cx="2002536" cy="320040"/>
            </a:xfrm>
            <a:prstGeom prst="rect">
              <a:avLst/>
            </a:prstGeom>
            <a:solidFill>
              <a:schemeClr val="bg1">
                <a:alpha val="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8" name="图片 17"/>
          <p:cNvPicPr>
            <a:picLocks noChangeAspect="1"/>
          </p:cNvPicPr>
          <p:nvPr/>
        </p:nvPicPr>
        <p:blipFill>
          <a:blip r:embed="rId5"/>
          <a:stretch>
            <a:fillRect/>
          </a:stretch>
        </p:blipFill>
        <p:spPr>
          <a:xfrm>
            <a:off x="622123" y="1080550"/>
            <a:ext cx="10938083" cy="5689802"/>
          </a:xfrm>
          <a:prstGeom prst="rect">
            <a:avLst/>
          </a:prstGeom>
        </p:spPr>
      </p:pic>
    </p:spTree>
    <p:extLst>
      <p:ext uri="{BB962C8B-B14F-4D97-AF65-F5344CB8AC3E}">
        <p14:creationId xmlns:p14="http://schemas.microsoft.com/office/powerpoint/2010/main" val="16339665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edg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up)">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616960" y="2442755"/>
            <a:ext cx="4947919" cy="1938992"/>
          </a:xfrm>
          <a:prstGeom prst="rect">
            <a:avLst/>
          </a:prstGeom>
        </p:spPr>
        <p:txBody>
          <a:bodyPr wrap="square">
            <a:spAutoFit/>
          </a:bodyPr>
          <a:lstStyle/>
          <a:p>
            <a:pPr algn="dist"/>
            <a:r>
              <a:rPr lang="zh-CN" altLang="en-US" sz="6000" b="1" spc="50" dirty="0" smtClean="0">
                <a:ln w="11430"/>
                <a:solidFill>
                  <a:srgbClr val="0053A3"/>
                </a:solidFill>
                <a:latin typeface="微软雅黑" pitchFamily="34" charset="-122"/>
                <a:ea typeface="微软雅黑" pitchFamily="34" charset="-122"/>
              </a:rPr>
              <a:t>数据采集</a:t>
            </a:r>
            <a:endParaRPr lang="en-US" altLang="zh-CN" sz="6000" b="1" spc="50" dirty="0" smtClean="0">
              <a:ln w="11430"/>
              <a:solidFill>
                <a:srgbClr val="0053A3"/>
              </a:solidFill>
              <a:latin typeface="微软雅黑" pitchFamily="34" charset="-122"/>
              <a:ea typeface="微软雅黑" pitchFamily="34" charset="-122"/>
            </a:endParaRPr>
          </a:p>
          <a:p>
            <a:pPr algn="dist"/>
            <a:r>
              <a:rPr lang="zh-CN" altLang="en-US" sz="6000" b="1" spc="50" dirty="0">
                <a:ln w="11430"/>
                <a:solidFill>
                  <a:srgbClr val="0053A3"/>
                </a:solidFill>
                <a:latin typeface="微软雅黑" pitchFamily="34" charset="-122"/>
                <a:ea typeface="微软雅黑" pitchFamily="34" charset="-122"/>
              </a:rPr>
              <a:t>工作</a:t>
            </a:r>
            <a:r>
              <a:rPr lang="zh-CN" altLang="en-US" sz="6000" b="1" spc="50" dirty="0" smtClean="0">
                <a:ln w="11430"/>
                <a:solidFill>
                  <a:srgbClr val="0053A3"/>
                </a:solidFill>
                <a:latin typeface="微软雅黑" pitchFamily="34" charset="-122"/>
                <a:ea typeface="微软雅黑" pitchFamily="34" charset="-122"/>
              </a:rPr>
              <a:t>要点</a:t>
            </a:r>
            <a:endParaRPr lang="zh-CN" altLang="en-US" sz="6000" b="1" spc="50" dirty="0">
              <a:ln w="11430"/>
              <a:solidFill>
                <a:srgbClr val="0053A3"/>
              </a:solidFill>
              <a:latin typeface="微软雅黑" pitchFamily="34" charset="-122"/>
              <a:ea typeface="微软雅黑" pitchFamily="34" charset="-122"/>
            </a:endParaRPr>
          </a:p>
        </p:txBody>
      </p:sp>
      <p:sp>
        <p:nvSpPr>
          <p:cNvPr id="3" name="矩形 2"/>
          <p:cNvSpPr/>
          <p:nvPr/>
        </p:nvSpPr>
        <p:spPr>
          <a:xfrm>
            <a:off x="241300" y="248041"/>
            <a:ext cx="323850" cy="323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5" name="矩形 4"/>
          <p:cNvSpPr/>
          <p:nvPr/>
        </p:nvSpPr>
        <p:spPr>
          <a:xfrm>
            <a:off x="0" y="6741"/>
            <a:ext cx="252413" cy="25241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7" name="矩形 6"/>
          <p:cNvSpPr/>
          <p:nvPr/>
        </p:nvSpPr>
        <p:spPr>
          <a:xfrm>
            <a:off x="0" y="0"/>
            <a:ext cx="3216275"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p>
        </p:txBody>
      </p:sp>
      <p:sp>
        <p:nvSpPr>
          <p:cNvPr id="14" name="矩形 13"/>
          <p:cNvSpPr/>
          <p:nvPr/>
        </p:nvSpPr>
        <p:spPr>
          <a:xfrm>
            <a:off x="0" y="6741"/>
            <a:ext cx="3216275" cy="6858000"/>
          </a:xfrm>
          <a:prstGeom prst="rect">
            <a:avLst/>
          </a:prstGeom>
          <a:solidFill>
            <a:srgbClr val="4472C4">
              <a:lumMod val="75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15" name="矩形 14"/>
          <p:cNvSpPr/>
          <p:nvPr/>
        </p:nvSpPr>
        <p:spPr>
          <a:xfrm>
            <a:off x="8975725" y="0"/>
            <a:ext cx="3216275" cy="6858000"/>
          </a:xfrm>
          <a:prstGeom prst="rect">
            <a:avLst/>
          </a:prstGeom>
          <a:solidFill>
            <a:srgbClr val="4472C4">
              <a:lumMod val="75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Tree>
    <p:extLst>
      <p:ext uri="{BB962C8B-B14F-4D97-AF65-F5344CB8AC3E}">
        <p14:creationId xmlns:p14="http://schemas.microsoft.com/office/powerpoint/2010/main" val="14580496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10" presetClass="entr" presetSubtype="0" fill="hold" grpId="0" nodeType="withEffect">
                                  <p:stCondLst>
                                    <p:cond delay="16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20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right)">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5" grpId="0" animBg="1"/>
      <p:bldP spid="7" grpId="0" animBg="1"/>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7"/>
          <p:cNvSpPr txBox="1"/>
          <p:nvPr/>
        </p:nvSpPr>
        <p:spPr bwMode="auto">
          <a:xfrm>
            <a:off x="944228" y="221403"/>
            <a:ext cx="10384172" cy="643766"/>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base">
              <a:lnSpc>
                <a:spcPts val="4300"/>
              </a:lnSpc>
              <a:spcBef>
                <a:spcPct val="0"/>
              </a:spcBef>
              <a:spcAft>
                <a:spcPct val="0"/>
              </a:spcAft>
              <a:defRPr/>
            </a:pPr>
            <a:r>
              <a:rPr lang="zh-CN" altLang="en-US" sz="3600" b="1" kern="0" dirty="0" smtClean="0">
                <a:ln w="11430"/>
                <a:solidFill>
                  <a:srgbClr val="005DAF"/>
                </a:solidFill>
                <a:effectLst>
                  <a:outerShdw blurRad="38100" dist="38100" dir="2700000" algn="tl">
                    <a:srgbClr val="000000">
                      <a:alpha val="43137"/>
                    </a:srgbClr>
                  </a:outerShdw>
                </a:effectLst>
                <a:latin typeface="Heiti SC Medium"/>
                <a:ea typeface="Heiti SC Medium"/>
                <a:cs typeface="Heiti SC Medium"/>
              </a:rPr>
              <a:t>数据采集 </a:t>
            </a:r>
            <a:r>
              <a:rPr lang="en-US" altLang="zh-CN" sz="3600" b="1" kern="0" dirty="0" smtClean="0">
                <a:ln w="11430"/>
                <a:solidFill>
                  <a:srgbClr val="005DAF"/>
                </a:solidFill>
                <a:effectLst>
                  <a:outerShdw blurRad="38100" dist="38100" dir="2700000" algn="tl">
                    <a:srgbClr val="000000">
                      <a:alpha val="43137"/>
                    </a:srgbClr>
                  </a:outerShdw>
                </a:effectLst>
                <a:latin typeface="Heiti SC Medium"/>
                <a:ea typeface="Heiti SC Medium"/>
                <a:cs typeface="Heiti SC Medium"/>
              </a:rPr>
              <a:t>——</a:t>
            </a:r>
            <a:r>
              <a:rPr lang="zh-CN" altLang="en-US" sz="3600" b="1" kern="0" dirty="0" smtClean="0">
                <a:ln w="11430"/>
                <a:solidFill>
                  <a:srgbClr val="70AD47"/>
                </a:solidFill>
                <a:effectLst>
                  <a:outerShdw blurRad="38100" dist="38100" dir="2700000" algn="tl">
                    <a:srgbClr val="000000">
                      <a:alpha val="43137"/>
                    </a:srgbClr>
                  </a:outerShdw>
                </a:effectLst>
                <a:latin typeface="Heiti SC Medium"/>
                <a:ea typeface="Heiti SC Medium"/>
                <a:cs typeface="Heiti SC Medium"/>
              </a:rPr>
              <a:t>组织领导</a:t>
            </a:r>
            <a:endParaRPr lang="en-US" altLang="zh-CN" sz="3600" b="1" kern="0" dirty="0">
              <a:ln w="11430"/>
              <a:solidFill>
                <a:srgbClr val="70AD47"/>
              </a:solidFill>
              <a:effectLst>
                <a:outerShdw blurRad="38100" dist="38100" dir="2700000" algn="tl">
                  <a:srgbClr val="000000">
                    <a:alpha val="43137"/>
                  </a:srgbClr>
                </a:outerShdw>
              </a:effectLst>
              <a:latin typeface="Heiti SC Medium"/>
              <a:ea typeface="Heiti SC Medium"/>
              <a:cs typeface="Heiti SC Medium"/>
            </a:endParaRPr>
          </a:p>
        </p:txBody>
      </p:sp>
      <p:sp>
        <p:nvSpPr>
          <p:cNvPr id="14" name="矩形 13"/>
          <p:cNvSpPr/>
          <p:nvPr/>
        </p:nvSpPr>
        <p:spPr>
          <a:xfrm>
            <a:off x="241300" y="248041"/>
            <a:ext cx="323850" cy="323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5" name="矩形 14"/>
          <p:cNvSpPr/>
          <p:nvPr/>
        </p:nvSpPr>
        <p:spPr>
          <a:xfrm>
            <a:off x="0" y="6741"/>
            <a:ext cx="252413" cy="25241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6" name="内容占位符 16"/>
          <p:cNvSpPr>
            <a:spLocks noGrp="1"/>
          </p:cNvSpPr>
          <p:nvPr>
            <p:ph idx="1"/>
          </p:nvPr>
        </p:nvSpPr>
        <p:spPr>
          <a:xfrm>
            <a:off x="457199" y="1052513"/>
            <a:ext cx="9461157" cy="5472831"/>
          </a:xfrm>
        </p:spPr>
        <p:txBody>
          <a:bodyPr/>
          <a:lstStyle/>
          <a:p>
            <a:r>
              <a:rPr lang="zh-CN" altLang="en-US" dirty="0">
                <a:solidFill>
                  <a:schemeClr val="tx2"/>
                </a:solidFill>
                <a:latin typeface="黑体" panose="02010609060101010101" pitchFamily="49" charset="-122"/>
                <a:ea typeface="黑体" panose="02010609060101010101" pitchFamily="49" charset="-122"/>
              </a:rPr>
              <a:t>明确</a:t>
            </a:r>
            <a:r>
              <a:rPr lang="zh-CN" altLang="en-US" sz="2800" dirty="0" smtClean="0">
                <a:solidFill>
                  <a:schemeClr val="tx2"/>
                </a:solidFill>
                <a:latin typeface="黑体" panose="02010609060101010101" pitchFamily="49" charset="-122"/>
                <a:ea typeface="黑体" panose="02010609060101010101" pitchFamily="49" charset="-122"/>
              </a:rPr>
              <a:t>学校</a:t>
            </a:r>
            <a:r>
              <a:rPr lang="zh-CN" altLang="en-US" sz="2800" dirty="0">
                <a:solidFill>
                  <a:schemeClr val="tx2"/>
                </a:solidFill>
                <a:latin typeface="黑体" panose="02010609060101010101" pitchFamily="49" charset="-122"/>
                <a:ea typeface="黑体" panose="02010609060101010101" pitchFamily="49" charset="-122"/>
              </a:rPr>
              <a:t>数据采集工作领导小组，统筹协调</a:t>
            </a:r>
            <a:endParaRPr lang="en-US" altLang="zh-CN" sz="2800" dirty="0">
              <a:solidFill>
                <a:schemeClr val="tx2"/>
              </a:solidFill>
              <a:latin typeface="黑体" panose="02010609060101010101" pitchFamily="49" charset="-122"/>
              <a:ea typeface="黑体" panose="02010609060101010101" pitchFamily="49" charset="-122"/>
            </a:endParaRPr>
          </a:p>
          <a:p>
            <a:r>
              <a:rPr lang="zh-CN" altLang="en-US" sz="2800" dirty="0">
                <a:solidFill>
                  <a:schemeClr val="tx2"/>
                </a:solidFill>
                <a:latin typeface="黑体" panose="02010609060101010101" pitchFamily="49" charset="-122"/>
                <a:ea typeface="黑体" panose="02010609060101010101" pitchFamily="49" charset="-122"/>
              </a:rPr>
              <a:t>明确部门管理本校数据填报工作，部门填报账号、部门审核账号</a:t>
            </a:r>
          </a:p>
          <a:p>
            <a:endParaRPr lang="zh-CN" altLang="en-US" dirty="0"/>
          </a:p>
        </p:txBody>
      </p:sp>
      <p:graphicFrame>
        <p:nvGraphicFramePr>
          <p:cNvPr id="3" name="图示 2"/>
          <p:cNvGraphicFramePr/>
          <p:nvPr>
            <p:extLst>
              <p:ext uri="{D42A27DB-BD31-4B8C-83A1-F6EECF244321}">
                <p14:modId xmlns:p14="http://schemas.microsoft.com/office/powerpoint/2010/main" val="2088527770"/>
              </p:ext>
            </p:extLst>
          </p:nvPr>
        </p:nvGraphicFramePr>
        <p:xfrm>
          <a:off x="944227" y="1781346"/>
          <a:ext cx="8364529"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79655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7"/>
          <p:cNvSpPr txBox="1"/>
          <p:nvPr/>
        </p:nvSpPr>
        <p:spPr bwMode="auto">
          <a:xfrm>
            <a:off x="944228" y="221403"/>
            <a:ext cx="10384172" cy="643766"/>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base">
              <a:lnSpc>
                <a:spcPts val="4300"/>
              </a:lnSpc>
              <a:spcBef>
                <a:spcPct val="0"/>
              </a:spcBef>
              <a:spcAft>
                <a:spcPct val="0"/>
              </a:spcAft>
              <a:defRPr/>
            </a:pPr>
            <a:r>
              <a:rPr lang="zh-CN" altLang="en-US" sz="3600" b="1" kern="0" dirty="0" smtClean="0">
                <a:ln w="11430"/>
                <a:solidFill>
                  <a:srgbClr val="005DAF"/>
                </a:solidFill>
                <a:effectLst>
                  <a:outerShdw blurRad="38100" dist="38100" dir="2700000" algn="tl">
                    <a:srgbClr val="000000">
                      <a:alpha val="43137"/>
                    </a:srgbClr>
                  </a:outerShdw>
                </a:effectLst>
                <a:latin typeface="Heiti SC Medium"/>
                <a:ea typeface="Heiti SC Medium"/>
                <a:cs typeface="Heiti SC Medium"/>
              </a:rPr>
              <a:t>数据采集 </a:t>
            </a:r>
            <a:r>
              <a:rPr lang="en-US" altLang="zh-CN" sz="3600" b="1" kern="0" dirty="0" smtClean="0">
                <a:ln w="11430"/>
                <a:solidFill>
                  <a:srgbClr val="005DAF"/>
                </a:solidFill>
                <a:effectLst>
                  <a:outerShdw blurRad="38100" dist="38100" dir="2700000" algn="tl">
                    <a:srgbClr val="000000">
                      <a:alpha val="43137"/>
                    </a:srgbClr>
                  </a:outerShdw>
                </a:effectLst>
                <a:latin typeface="Heiti SC Medium"/>
                <a:ea typeface="Heiti SC Medium"/>
                <a:cs typeface="Heiti SC Medium"/>
              </a:rPr>
              <a:t>——</a:t>
            </a:r>
            <a:r>
              <a:rPr lang="zh-CN" altLang="en-US" sz="3600" b="1" kern="0" dirty="0" smtClean="0">
                <a:ln w="11430"/>
                <a:solidFill>
                  <a:srgbClr val="70AD47"/>
                </a:solidFill>
                <a:effectLst>
                  <a:outerShdw blurRad="38100" dist="38100" dir="2700000" algn="tl">
                    <a:srgbClr val="000000">
                      <a:alpha val="43137"/>
                    </a:srgbClr>
                  </a:outerShdw>
                </a:effectLst>
                <a:latin typeface="Heiti SC Medium"/>
                <a:ea typeface="Heiti SC Medium"/>
                <a:cs typeface="Heiti SC Medium"/>
              </a:rPr>
              <a:t>任务分解</a:t>
            </a:r>
            <a:endParaRPr lang="en-US" altLang="zh-CN" sz="3600" b="1" kern="0" dirty="0">
              <a:ln w="11430"/>
              <a:solidFill>
                <a:srgbClr val="70AD47"/>
              </a:solidFill>
              <a:effectLst>
                <a:outerShdw blurRad="38100" dist="38100" dir="2700000" algn="tl">
                  <a:srgbClr val="000000">
                    <a:alpha val="43137"/>
                  </a:srgbClr>
                </a:outerShdw>
              </a:effectLst>
              <a:latin typeface="Heiti SC Medium"/>
              <a:ea typeface="Heiti SC Medium"/>
              <a:cs typeface="Heiti SC Medium"/>
            </a:endParaRPr>
          </a:p>
        </p:txBody>
      </p:sp>
      <p:sp>
        <p:nvSpPr>
          <p:cNvPr id="14" name="矩形 13"/>
          <p:cNvSpPr/>
          <p:nvPr/>
        </p:nvSpPr>
        <p:spPr>
          <a:xfrm>
            <a:off x="241300" y="248041"/>
            <a:ext cx="323850" cy="323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5" name="矩形 14"/>
          <p:cNvSpPr/>
          <p:nvPr/>
        </p:nvSpPr>
        <p:spPr>
          <a:xfrm>
            <a:off x="0" y="6741"/>
            <a:ext cx="252413" cy="25241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aphicFrame>
        <p:nvGraphicFramePr>
          <p:cNvPr id="6" name="表格 5"/>
          <p:cNvGraphicFramePr>
            <a:graphicFrameLocks noGrp="1"/>
          </p:cNvGraphicFramePr>
          <p:nvPr>
            <p:extLst>
              <p:ext uri="{D42A27DB-BD31-4B8C-83A1-F6EECF244321}">
                <p14:modId xmlns:p14="http://schemas.microsoft.com/office/powerpoint/2010/main" val="1227788601"/>
              </p:ext>
            </p:extLst>
          </p:nvPr>
        </p:nvGraphicFramePr>
        <p:xfrm>
          <a:off x="861120" y="1100031"/>
          <a:ext cx="10375290" cy="5706865"/>
        </p:xfrm>
        <a:graphic>
          <a:graphicData uri="http://schemas.openxmlformats.org/drawingml/2006/table">
            <a:tbl>
              <a:tblPr>
                <a:tableStyleId>{BC89EF96-8CEA-46FF-86C4-4CE0E7609802}</a:tableStyleId>
              </a:tblPr>
              <a:tblGrid>
                <a:gridCol w="593963">
                  <a:extLst>
                    <a:ext uri="{9D8B030D-6E8A-4147-A177-3AD203B41FA5}">
                      <a16:colId xmlns:a16="http://schemas.microsoft.com/office/drawing/2014/main" xmlns="" val="20000"/>
                    </a:ext>
                  </a:extLst>
                </a:gridCol>
                <a:gridCol w="3073165">
                  <a:extLst>
                    <a:ext uri="{9D8B030D-6E8A-4147-A177-3AD203B41FA5}">
                      <a16:colId xmlns:a16="http://schemas.microsoft.com/office/drawing/2014/main" xmlns="" val="20001"/>
                    </a:ext>
                  </a:extLst>
                </a:gridCol>
                <a:gridCol w="1162748">
                  <a:extLst>
                    <a:ext uri="{9D8B030D-6E8A-4147-A177-3AD203B41FA5}">
                      <a16:colId xmlns:a16="http://schemas.microsoft.com/office/drawing/2014/main" xmlns="" val="20002"/>
                    </a:ext>
                  </a:extLst>
                </a:gridCol>
                <a:gridCol w="1162748">
                  <a:extLst>
                    <a:ext uri="{9D8B030D-6E8A-4147-A177-3AD203B41FA5}">
                      <a16:colId xmlns:a16="http://schemas.microsoft.com/office/drawing/2014/main" xmlns="" val="20003"/>
                    </a:ext>
                  </a:extLst>
                </a:gridCol>
                <a:gridCol w="2191333">
                  <a:extLst>
                    <a:ext uri="{9D8B030D-6E8A-4147-A177-3AD203B41FA5}">
                      <a16:colId xmlns:a16="http://schemas.microsoft.com/office/drawing/2014/main" xmlns="" val="20004"/>
                    </a:ext>
                  </a:extLst>
                </a:gridCol>
                <a:gridCol w="2191333"/>
              </a:tblGrid>
              <a:tr h="305115">
                <a:tc>
                  <a:txBody>
                    <a:bodyPr/>
                    <a:lstStyle/>
                    <a:p>
                      <a:pPr algn="ctr" fontAlgn="ctr"/>
                      <a:r>
                        <a:rPr lang="zh-CN" altLang="en-US" sz="1300" u="none" strike="noStrike" dirty="0">
                          <a:effectLst/>
                        </a:rPr>
                        <a:t>序号</a:t>
                      </a:r>
                      <a:endParaRPr lang="zh-CN" altLang="en-US" sz="1300" b="1" i="0" u="none" strike="noStrike" dirty="0">
                        <a:solidFill>
                          <a:srgbClr val="000000"/>
                        </a:solidFill>
                        <a:effectLst/>
                        <a:latin typeface="微软雅黑" panose="020B0503020204020204" pitchFamily="34" charset="-122"/>
                        <a:ea typeface="微软雅黑" panose="020B0503020204020204" pitchFamily="34" charset="-122"/>
                      </a:endParaRPr>
                    </a:p>
                  </a:txBody>
                  <a:tcPr marL="6697" marR="6697" marT="6698" marB="0" anchor="ctr"/>
                </a:tc>
                <a:tc>
                  <a:txBody>
                    <a:bodyPr/>
                    <a:lstStyle/>
                    <a:p>
                      <a:pPr algn="ctr" fontAlgn="ctr"/>
                      <a:r>
                        <a:rPr lang="zh-CN" altLang="en-US" sz="1300" u="none" strike="noStrike" dirty="0">
                          <a:effectLst/>
                        </a:rPr>
                        <a:t>表格编号</a:t>
                      </a:r>
                      <a:endParaRPr lang="zh-CN" altLang="en-US" sz="1300" b="1" i="0" u="none" strike="noStrike" dirty="0">
                        <a:solidFill>
                          <a:srgbClr val="000000"/>
                        </a:solidFill>
                        <a:effectLst/>
                        <a:latin typeface="微软雅黑" panose="020B0503020204020204" pitchFamily="34" charset="-122"/>
                        <a:ea typeface="微软雅黑" panose="020B0503020204020204" pitchFamily="34" charset="-122"/>
                      </a:endParaRPr>
                    </a:p>
                  </a:txBody>
                  <a:tcPr marL="6697" marR="6697" marT="6698" marB="0" anchor="ctr"/>
                </a:tc>
                <a:tc>
                  <a:txBody>
                    <a:bodyPr/>
                    <a:lstStyle/>
                    <a:p>
                      <a:pPr algn="ctr" fontAlgn="ctr"/>
                      <a:r>
                        <a:rPr lang="zh-CN" altLang="en-US" sz="1300" u="none" strike="noStrike" dirty="0">
                          <a:effectLst/>
                        </a:rPr>
                        <a:t>牵头单位</a:t>
                      </a:r>
                      <a:endParaRPr lang="zh-CN" altLang="en-US" sz="1300" b="1" i="0" u="none" strike="noStrike" dirty="0">
                        <a:solidFill>
                          <a:srgbClr val="000000"/>
                        </a:solidFill>
                        <a:effectLst/>
                        <a:latin typeface="微软雅黑" panose="020B0503020204020204" pitchFamily="34" charset="-122"/>
                        <a:ea typeface="微软雅黑" panose="020B0503020204020204" pitchFamily="34" charset="-122"/>
                      </a:endParaRPr>
                    </a:p>
                  </a:txBody>
                  <a:tcPr marL="6697" marR="6697" marT="6698" marB="0" anchor="ctr"/>
                </a:tc>
                <a:tc>
                  <a:txBody>
                    <a:bodyPr/>
                    <a:lstStyle/>
                    <a:p>
                      <a:pPr algn="ctr" fontAlgn="ctr"/>
                      <a:r>
                        <a:rPr lang="zh-CN" altLang="en-US" sz="1300" u="none" strike="noStrike" dirty="0" smtClean="0">
                          <a:effectLst/>
                        </a:rPr>
                        <a:t>参与单位</a:t>
                      </a:r>
                      <a:endParaRPr lang="zh-CN" altLang="en-US" sz="1300" b="1" i="0" u="none" strike="noStrike" dirty="0">
                        <a:solidFill>
                          <a:srgbClr val="000000"/>
                        </a:solidFill>
                        <a:effectLst/>
                        <a:latin typeface="微软雅黑" panose="020B0503020204020204" pitchFamily="34" charset="-122"/>
                        <a:ea typeface="微软雅黑" panose="020B0503020204020204" pitchFamily="34" charset="-122"/>
                      </a:endParaRPr>
                    </a:p>
                  </a:txBody>
                  <a:tcPr marL="6697" marR="6697" marT="6698" marB="0" anchor="ctr"/>
                </a:tc>
                <a:tc>
                  <a:txBody>
                    <a:bodyPr/>
                    <a:lstStyle/>
                    <a:p>
                      <a:pPr algn="ctr" fontAlgn="ctr"/>
                      <a:r>
                        <a:rPr lang="zh-CN" altLang="en-US" sz="1300" b="0" i="0" u="none" strike="noStrike" dirty="0" smtClean="0">
                          <a:solidFill>
                            <a:schemeClr val="tx1"/>
                          </a:solidFill>
                          <a:effectLst/>
                          <a:latin typeface="+mn-lt"/>
                          <a:ea typeface="+mn-ea"/>
                        </a:rPr>
                        <a:t>计划完成时间</a:t>
                      </a:r>
                      <a:endParaRPr lang="zh-CN" altLang="en-US" sz="1300" b="1" i="0" u="none" strike="noStrike" dirty="0">
                        <a:solidFill>
                          <a:srgbClr val="000000"/>
                        </a:solidFill>
                        <a:effectLst/>
                        <a:latin typeface="微软雅黑" panose="020B0503020204020204" pitchFamily="34" charset="-122"/>
                        <a:ea typeface="微软雅黑" panose="020B0503020204020204" pitchFamily="34" charset="-122"/>
                      </a:endParaRPr>
                    </a:p>
                  </a:txBody>
                  <a:tcPr marL="6697" marR="6697" marT="6698" marB="0" anchor="ctr"/>
                </a:tc>
                <a:tc>
                  <a:txBody>
                    <a:bodyPr/>
                    <a:lstStyle/>
                    <a:p>
                      <a:pPr algn="ctr" fontAlgn="ctr"/>
                      <a:r>
                        <a:rPr lang="zh-CN" altLang="en-US" sz="1300" u="none" strike="noStrike" dirty="0">
                          <a:effectLst/>
                        </a:rPr>
                        <a:t>备注</a:t>
                      </a:r>
                      <a:endParaRPr lang="zh-CN" altLang="en-US" sz="1300" b="1" i="0" u="none" strike="noStrike" dirty="0">
                        <a:solidFill>
                          <a:srgbClr val="000000"/>
                        </a:solidFill>
                        <a:effectLst/>
                        <a:latin typeface="微软雅黑" panose="020B0503020204020204" pitchFamily="34" charset="-122"/>
                        <a:ea typeface="微软雅黑" panose="020B0503020204020204" pitchFamily="34" charset="-122"/>
                      </a:endParaRPr>
                    </a:p>
                  </a:txBody>
                  <a:tcPr marL="6697" marR="6697" marT="6698" marB="0" anchor="ctr"/>
                </a:tc>
                <a:extLst>
                  <a:ext uri="{0D108BD9-81ED-4DB2-BD59-A6C34878D82A}">
                    <a16:rowId xmlns:a16="http://schemas.microsoft.com/office/drawing/2014/main" xmlns="" val="10000"/>
                  </a:ext>
                </a:extLst>
              </a:tr>
              <a:tr h="546852">
                <a:tc>
                  <a:txBody>
                    <a:bodyPr/>
                    <a:lstStyle/>
                    <a:p>
                      <a:pPr algn="ctr" fontAlgn="ctr"/>
                      <a:r>
                        <a:rPr lang="en-US" altLang="zh-CN" sz="1400" u="none" strike="noStrike" dirty="0">
                          <a:effectLst/>
                        </a:rPr>
                        <a:t>30</a:t>
                      </a:r>
                      <a:endParaRPr lang="en-US" altLang="zh-CN"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6" marB="0" anchor="ctr"/>
                </a:tc>
                <a:tc>
                  <a:txBody>
                    <a:bodyPr/>
                    <a:lstStyle/>
                    <a:p>
                      <a:pPr algn="l" fontAlgn="ctr"/>
                      <a:r>
                        <a:rPr lang="zh-CN" altLang="en-US" sz="1400" u="none" strike="noStrike" dirty="0">
                          <a:effectLst/>
                        </a:rPr>
                        <a:t>表</a:t>
                      </a:r>
                      <a:r>
                        <a:rPr lang="en-US" altLang="zh-CN" sz="1400" u="none" strike="noStrike" dirty="0">
                          <a:effectLst/>
                        </a:rPr>
                        <a:t>3-1-1 </a:t>
                      </a:r>
                      <a:r>
                        <a:rPr lang="zh-CN" altLang="en-US" sz="1400" u="none" strike="noStrike" dirty="0">
                          <a:effectLst/>
                        </a:rPr>
                        <a:t>专任教师基本信息</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6" marB="0" anchor="ctr"/>
                </a:tc>
                <a:tc>
                  <a:txBody>
                    <a:bodyPr/>
                    <a:lstStyle/>
                    <a:p>
                      <a:pPr algn="ctr" fontAlgn="ctr"/>
                      <a:r>
                        <a:rPr lang="zh-CN" altLang="en-US" sz="1400" u="none" strike="noStrike" dirty="0">
                          <a:effectLst/>
                        </a:rPr>
                        <a:t>人事处</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6" marB="0" anchor="ctr"/>
                </a:tc>
                <a:tc>
                  <a:txBody>
                    <a:bodyPr/>
                    <a:lstStyle/>
                    <a:p>
                      <a:pPr algn="ctr" fontAlgn="ctr"/>
                      <a:r>
                        <a:rPr lang="zh-CN" altLang="en-US" sz="1400" u="none" strike="noStrike" dirty="0">
                          <a:effectLst/>
                        </a:rPr>
                        <a:t>研究生学院</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6" marB="0" anchor="ctr"/>
                </a:tc>
                <a:tc>
                  <a:txBody>
                    <a:bodyPr/>
                    <a:lstStyle/>
                    <a:p>
                      <a:pPr algn="ctr" fontAlgn="ctr"/>
                      <a:r>
                        <a:rPr lang="en-US" altLang="zh-CN" sz="1400" b="0" i="0" u="none" strike="noStrike" dirty="0" smtClean="0">
                          <a:solidFill>
                            <a:srgbClr val="000000"/>
                          </a:solidFill>
                          <a:effectLst/>
                          <a:latin typeface="微软雅黑" panose="020B0503020204020204" pitchFamily="34" charset="-122"/>
                          <a:ea typeface="微软雅黑" panose="020B0503020204020204" pitchFamily="34" charset="-122"/>
                        </a:rPr>
                        <a:t>2017</a:t>
                      </a:r>
                      <a:r>
                        <a:rPr lang="zh-CN" altLang="en-US" sz="1400" b="0" i="0" u="none" strike="noStrike" dirty="0" smtClean="0">
                          <a:solidFill>
                            <a:srgbClr val="000000"/>
                          </a:solidFill>
                          <a:effectLst/>
                          <a:latin typeface="微软雅黑" panose="020B0503020204020204" pitchFamily="34" charset="-122"/>
                          <a:ea typeface="微软雅黑" panose="020B0503020204020204" pitchFamily="34" charset="-122"/>
                        </a:rPr>
                        <a:t>年</a:t>
                      </a:r>
                      <a:r>
                        <a:rPr lang="en-US" altLang="zh-CN" sz="1400" b="0" i="0" u="none" strike="noStrike" dirty="0" smtClean="0">
                          <a:solidFill>
                            <a:srgbClr val="000000"/>
                          </a:solidFill>
                          <a:effectLst/>
                          <a:latin typeface="微软雅黑" panose="020B0503020204020204" pitchFamily="34" charset="-122"/>
                          <a:ea typeface="微软雅黑" panose="020B0503020204020204" pitchFamily="34" charset="-122"/>
                        </a:rPr>
                        <a:t>10</a:t>
                      </a:r>
                      <a:r>
                        <a:rPr lang="zh-CN" altLang="en-US" sz="1400" b="0" i="0" u="none" strike="noStrike" dirty="0" smtClean="0">
                          <a:solidFill>
                            <a:srgbClr val="000000"/>
                          </a:solidFill>
                          <a:effectLst/>
                          <a:latin typeface="微软雅黑" panose="020B0503020204020204" pitchFamily="34" charset="-122"/>
                          <a:ea typeface="微软雅黑" panose="020B0503020204020204" pitchFamily="34" charset="-122"/>
                        </a:rPr>
                        <a:t>月</a:t>
                      </a:r>
                      <a:r>
                        <a:rPr lang="en-US" altLang="zh-CN" sz="1400" b="0" i="0" u="none" strike="noStrike" dirty="0" smtClean="0">
                          <a:solidFill>
                            <a:srgbClr val="000000"/>
                          </a:solidFill>
                          <a:effectLst/>
                          <a:latin typeface="微软雅黑" panose="020B0503020204020204" pitchFamily="34" charset="-122"/>
                          <a:ea typeface="微软雅黑" panose="020B0503020204020204" pitchFamily="34" charset="-122"/>
                        </a:rPr>
                        <a:t>10</a:t>
                      </a:r>
                      <a:r>
                        <a:rPr lang="zh-CN" altLang="en-US" sz="1400" b="0" i="0" u="none" strike="noStrike" dirty="0" smtClean="0">
                          <a:solidFill>
                            <a:srgbClr val="000000"/>
                          </a:solidFill>
                          <a:effectLst/>
                          <a:latin typeface="微软雅黑" panose="020B0503020204020204" pitchFamily="34" charset="-122"/>
                          <a:ea typeface="微软雅黑" panose="020B0503020204020204" pitchFamily="34" charset="-122"/>
                        </a:rPr>
                        <a:t>日</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6" marB="0" anchor="ctr"/>
                </a:tc>
                <a:tc>
                  <a:txBody>
                    <a:bodyPr/>
                    <a:lstStyle/>
                    <a:p>
                      <a:pPr algn="l" fontAlgn="ctr"/>
                      <a:r>
                        <a:rPr lang="en-US" altLang="zh-CN" sz="1400" u="none" strike="noStrike" dirty="0">
                          <a:effectLst/>
                        </a:rPr>
                        <a:t>1.</a:t>
                      </a:r>
                      <a:r>
                        <a:rPr lang="zh-CN" altLang="en-US" sz="1400" u="none" strike="noStrike" dirty="0">
                          <a:effectLst/>
                        </a:rPr>
                        <a:t>工号要保持编码唯一。</a:t>
                      </a:r>
                      <a:r>
                        <a:rPr lang="en-US" altLang="zh-CN" sz="1400" u="none" strike="noStrike" dirty="0">
                          <a:effectLst/>
                        </a:rPr>
                        <a:t>2.</a:t>
                      </a:r>
                      <a:r>
                        <a:rPr lang="zh-CN" altLang="en-US" sz="1400" u="none" strike="noStrike" dirty="0">
                          <a:effectLst/>
                        </a:rPr>
                        <a:t>学科代码使用“学科专业目录一级”</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6" marB="0" anchor="ctr"/>
                </a:tc>
                <a:extLst>
                  <a:ext uri="{0D108BD9-81ED-4DB2-BD59-A6C34878D82A}">
                    <a16:rowId xmlns:a16="http://schemas.microsoft.com/office/drawing/2014/main" xmlns="" val="10001"/>
                  </a:ext>
                </a:extLst>
              </a:tr>
              <a:tr h="546852">
                <a:tc>
                  <a:txBody>
                    <a:bodyPr/>
                    <a:lstStyle/>
                    <a:p>
                      <a:pPr algn="ctr" fontAlgn="ctr"/>
                      <a:r>
                        <a:rPr lang="en-US" altLang="zh-CN" sz="1400" u="none" strike="noStrike">
                          <a:effectLst/>
                        </a:rPr>
                        <a:t>31</a:t>
                      </a:r>
                      <a:endParaRPr lang="en-US" altLang="zh-CN" sz="14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6" marB="0" anchor="ctr"/>
                </a:tc>
                <a:tc>
                  <a:txBody>
                    <a:bodyPr/>
                    <a:lstStyle/>
                    <a:p>
                      <a:pPr algn="l" fontAlgn="ctr"/>
                      <a:r>
                        <a:rPr lang="zh-CN" altLang="en-US" sz="1400" u="none" strike="noStrike">
                          <a:effectLst/>
                        </a:rPr>
                        <a:t>表</a:t>
                      </a:r>
                      <a:r>
                        <a:rPr lang="en-US" altLang="zh-CN" sz="1400" u="none" strike="noStrike">
                          <a:effectLst/>
                        </a:rPr>
                        <a:t>3-1-2 </a:t>
                      </a:r>
                      <a:r>
                        <a:rPr lang="zh-CN" altLang="en-US" sz="1400" u="none" strike="noStrike">
                          <a:effectLst/>
                        </a:rPr>
                        <a:t>外聘教师基本信息</a:t>
                      </a:r>
                      <a:endParaRPr lang="zh-CN" altLang="en-US" sz="14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6" marB="0" anchor="ctr"/>
                </a:tc>
                <a:tc>
                  <a:txBody>
                    <a:bodyPr/>
                    <a:lstStyle/>
                    <a:p>
                      <a:pPr algn="ctr" fontAlgn="ctr"/>
                      <a:r>
                        <a:rPr lang="zh-CN" altLang="en-US" sz="1400" u="none" strike="noStrike" dirty="0">
                          <a:effectLst/>
                        </a:rPr>
                        <a:t>人事处</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6" marB="0" anchor="ctr"/>
                </a:tc>
                <a:tc>
                  <a:txBody>
                    <a:bodyPr/>
                    <a:lstStyle/>
                    <a:p>
                      <a:pPr algn="ctr" fontAlgn="ctr"/>
                      <a:r>
                        <a:rPr lang="zh-CN" altLang="en-US" sz="1400" u="none" strike="noStrike" dirty="0">
                          <a:effectLst/>
                        </a:rPr>
                        <a:t>教务处、继续教育学院</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6"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400" b="0" i="0" u="none" strike="noStrike" dirty="0" smtClean="0">
                          <a:solidFill>
                            <a:srgbClr val="000000"/>
                          </a:solidFill>
                          <a:effectLst/>
                          <a:latin typeface="微软雅黑" panose="020B0503020204020204" pitchFamily="34" charset="-122"/>
                          <a:ea typeface="+mn-ea"/>
                        </a:rPr>
                        <a:t>2017</a:t>
                      </a:r>
                      <a:r>
                        <a:rPr lang="zh-CN" altLang="en-US" sz="1400" b="0" i="0" u="none" strike="noStrike" dirty="0" smtClean="0">
                          <a:solidFill>
                            <a:srgbClr val="000000"/>
                          </a:solidFill>
                          <a:effectLst/>
                          <a:latin typeface="微软雅黑" panose="020B0503020204020204" pitchFamily="34" charset="-122"/>
                          <a:ea typeface="+mn-ea"/>
                        </a:rPr>
                        <a:t>年</a:t>
                      </a:r>
                      <a:r>
                        <a:rPr lang="en-US" altLang="zh-CN" sz="1400" b="0" i="0" u="none" strike="noStrike" dirty="0" smtClean="0">
                          <a:solidFill>
                            <a:srgbClr val="000000"/>
                          </a:solidFill>
                          <a:effectLst/>
                          <a:latin typeface="微软雅黑" panose="020B0503020204020204" pitchFamily="34" charset="-122"/>
                          <a:ea typeface="+mn-ea"/>
                        </a:rPr>
                        <a:t>10</a:t>
                      </a:r>
                      <a:r>
                        <a:rPr lang="zh-CN" altLang="en-US" sz="1400" b="0" i="0" u="none" strike="noStrike" dirty="0" smtClean="0">
                          <a:solidFill>
                            <a:srgbClr val="000000"/>
                          </a:solidFill>
                          <a:effectLst/>
                          <a:latin typeface="微软雅黑" panose="020B0503020204020204" pitchFamily="34" charset="-122"/>
                          <a:ea typeface="+mn-ea"/>
                        </a:rPr>
                        <a:t>月</a:t>
                      </a:r>
                      <a:r>
                        <a:rPr lang="en-US" altLang="zh-CN" sz="1400" b="0" i="0" u="none" strike="noStrike" dirty="0" smtClean="0">
                          <a:solidFill>
                            <a:srgbClr val="000000"/>
                          </a:solidFill>
                          <a:effectLst/>
                          <a:latin typeface="微软雅黑" panose="020B0503020204020204" pitchFamily="34" charset="-122"/>
                          <a:ea typeface="+mn-ea"/>
                        </a:rPr>
                        <a:t>10</a:t>
                      </a:r>
                      <a:r>
                        <a:rPr lang="zh-CN" altLang="en-US" sz="1400" b="0" i="0" u="none" strike="noStrike" dirty="0" smtClean="0">
                          <a:solidFill>
                            <a:srgbClr val="000000"/>
                          </a:solidFill>
                          <a:effectLst/>
                          <a:latin typeface="微软雅黑" panose="020B0503020204020204" pitchFamily="34" charset="-122"/>
                          <a:ea typeface="+mn-ea"/>
                        </a:rPr>
                        <a:t>日</a:t>
                      </a:r>
                    </a:p>
                    <a:p>
                      <a:pPr algn="ctr" fontAlgn="ct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6" marB="0" anchor="ctr"/>
                </a:tc>
                <a:tc>
                  <a:txBody>
                    <a:bodyPr/>
                    <a:lstStyle/>
                    <a:p>
                      <a:pPr algn="l" fontAlgn="ctr"/>
                      <a:r>
                        <a:rPr lang="en-US" altLang="zh-CN" sz="1400" u="none" strike="noStrike" dirty="0">
                          <a:effectLst/>
                        </a:rPr>
                        <a:t>1.</a:t>
                      </a:r>
                      <a:r>
                        <a:rPr lang="zh-CN" altLang="en-US" sz="1400" u="none" strike="noStrike" dirty="0">
                          <a:effectLst/>
                        </a:rPr>
                        <a:t>工号要保持编码唯一。</a:t>
                      </a:r>
                      <a:r>
                        <a:rPr lang="en-US" altLang="zh-CN" sz="1400" u="none" strike="noStrike" dirty="0">
                          <a:effectLst/>
                        </a:rPr>
                        <a:t>2.</a:t>
                      </a:r>
                      <a:r>
                        <a:rPr lang="zh-CN" altLang="en-US" sz="1400" u="none" strike="noStrike" dirty="0">
                          <a:effectLst/>
                        </a:rPr>
                        <a:t>学科代码使用“学科专业目录一级”</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6" marB="0" anchor="ctr"/>
                </a:tc>
                <a:extLst>
                  <a:ext uri="{0D108BD9-81ED-4DB2-BD59-A6C34878D82A}">
                    <a16:rowId xmlns:a16="http://schemas.microsoft.com/office/drawing/2014/main" xmlns="" val="10002"/>
                  </a:ext>
                </a:extLst>
              </a:tr>
              <a:tr h="546852">
                <a:tc>
                  <a:txBody>
                    <a:bodyPr/>
                    <a:lstStyle/>
                    <a:p>
                      <a:pPr algn="ctr" fontAlgn="ctr"/>
                      <a:r>
                        <a:rPr lang="en-US" altLang="zh-CN" sz="1400" u="none" strike="noStrike">
                          <a:effectLst/>
                        </a:rPr>
                        <a:t>32</a:t>
                      </a:r>
                      <a:endParaRPr lang="en-US" altLang="zh-CN" sz="14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6" marB="0" anchor="ctr"/>
                </a:tc>
                <a:tc>
                  <a:txBody>
                    <a:bodyPr/>
                    <a:lstStyle/>
                    <a:p>
                      <a:pPr algn="l" fontAlgn="ctr"/>
                      <a:r>
                        <a:rPr lang="zh-CN" altLang="en-US" sz="1400" u="none" strike="noStrike" dirty="0">
                          <a:effectLst/>
                        </a:rPr>
                        <a:t>表</a:t>
                      </a:r>
                      <a:r>
                        <a:rPr lang="en-US" altLang="zh-CN" sz="1400" u="none" strike="noStrike" dirty="0">
                          <a:effectLst/>
                        </a:rPr>
                        <a:t>3-1-3 </a:t>
                      </a:r>
                      <a:r>
                        <a:rPr lang="zh-CN" altLang="en-US" sz="1400" u="none" strike="noStrike" dirty="0">
                          <a:effectLst/>
                        </a:rPr>
                        <a:t>其他师资基本信息</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6" marB="0" anchor="ctr"/>
                </a:tc>
                <a:tc>
                  <a:txBody>
                    <a:bodyPr/>
                    <a:lstStyle/>
                    <a:p>
                      <a:pPr algn="ctr" fontAlgn="ctr"/>
                      <a:r>
                        <a:rPr lang="zh-CN" altLang="en-US" sz="1400" u="none" strike="noStrike" dirty="0">
                          <a:effectLst/>
                        </a:rPr>
                        <a:t>人事处</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6" marB="0" anchor="ctr"/>
                </a:tc>
                <a:tc>
                  <a:txBody>
                    <a:bodyPr/>
                    <a:lstStyle/>
                    <a:p>
                      <a:pPr algn="ctr" fontAlgn="ctr"/>
                      <a:r>
                        <a:rPr lang="zh-CN" altLang="en-US" sz="1400" u="none" strike="noStrike" dirty="0" smtClean="0">
                          <a:effectLst/>
                        </a:rPr>
                        <a:t>教务处</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6"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400" b="0" i="0" u="none" strike="noStrike" dirty="0" smtClean="0">
                          <a:solidFill>
                            <a:srgbClr val="000000"/>
                          </a:solidFill>
                          <a:effectLst/>
                          <a:latin typeface="微软雅黑" panose="020B0503020204020204" pitchFamily="34" charset="-122"/>
                          <a:ea typeface="+mn-ea"/>
                        </a:rPr>
                        <a:t>2017</a:t>
                      </a:r>
                      <a:r>
                        <a:rPr lang="zh-CN" altLang="en-US" sz="1400" b="0" i="0" u="none" strike="noStrike" dirty="0" smtClean="0">
                          <a:solidFill>
                            <a:srgbClr val="000000"/>
                          </a:solidFill>
                          <a:effectLst/>
                          <a:latin typeface="微软雅黑" panose="020B0503020204020204" pitchFamily="34" charset="-122"/>
                          <a:ea typeface="+mn-ea"/>
                        </a:rPr>
                        <a:t>年</a:t>
                      </a:r>
                      <a:r>
                        <a:rPr lang="en-US" altLang="zh-CN" sz="1400" b="0" i="0" u="none" strike="noStrike" dirty="0" smtClean="0">
                          <a:solidFill>
                            <a:srgbClr val="000000"/>
                          </a:solidFill>
                          <a:effectLst/>
                          <a:latin typeface="微软雅黑" panose="020B0503020204020204" pitchFamily="34" charset="-122"/>
                          <a:ea typeface="+mn-ea"/>
                        </a:rPr>
                        <a:t>10</a:t>
                      </a:r>
                      <a:r>
                        <a:rPr lang="zh-CN" altLang="en-US" sz="1400" b="0" i="0" u="none" strike="noStrike" dirty="0" smtClean="0">
                          <a:solidFill>
                            <a:srgbClr val="000000"/>
                          </a:solidFill>
                          <a:effectLst/>
                          <a:latin typeface="微软雅黑" panose="020B0503020204020204" pitchFamily="34" charset="-122"/>
                          <a:ea typeface="+mn-ea"/>
                        </a:rPr>
                        <a:t>月</a:t>
                      </a:r>
                      <a:r>
                        <a:rPr lang="en-US" altLang="zh-CN" sz="1400" b="0" i="0" u="none" strike="noStrike" dirty="0" smtClean="0">
                          <a:solidFill>
                            <a:srgbClr val="000000"/>
                          </a:solidFill>
                          <a:effectLst/>
                          <a:latin typeface="微软雅黑" panose="020B0503020204020204" pitchFamily="34" charset="-122"/>
                          <a:ea typeface="+mn-ea"/>
                        </a:rPr>
                        <a:t>10</a:t>
                      </a:r>
                      <a:r>
                        <a:rPr lang="zh-CN" altLang="en-US" sz="1400" b="0" i="0" u="none" strike="noStrike" dirty="0" smtClean="0">
                          <a:solidFill>
                            <a:srgbClr val="000000"/>
                          </a:solidFill>
                          <a:effectLst/>
                          <a:latin typeface="微软雅黑" panose="020B0503020204020204" pitchFamily="34" charset="-122"/>
                          <a:ea typeface="+mn-ea"/>
                        </a:rPr>
                        <a:t>日</a:t>
                      </a:r>
                    </a:p>
                    <a:p>
                      <a:pPr algn="ctr" fontAlgn="ct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6" marB="0" anchor="ctr"/>
                </a:tc>
                <a:tc>
                  <a:txBody>
                    <a:bodyPr/>
                    <a:lstStyle/>
                    <a:p>
                      <a:pPr algn="l" fontAlgn="ctr"/>
                      <a:r>
                        <a:rPr lang="en-US" altLang="zh-CN" sz="1400" u="none" strike="noStrike" dirty="0">
                          <a:effectLst/>
                        </a:rPr>
                        <a:t>1.</a:t>
                      </a:r>
                      <a:r>
                        <a:rPr lang="zh-CN" altLang="en-US" sz="1400" u="none" strike="noStrike" dirty="0">
                          <a:effectLst/>
                        </a:rPr>
                        <a:t>工号要保持编码唯一。</a:t>
                      </a:r>
                      <a:r>
                        <a:rPr lang="en-US" altLang="zh-CN" sz="1400" u="none" strike="noStrike" dirty="0">
                          <a:effectLst/>
                        </a:rPr>
                        <a:t>3.</a:t>
                      </a:r>
                      <a:r>
                        <a:rPr lang="zh-CN" altLang="en-US" sz="1400" u="none" strike="noStrike" dirty="0">
                          <a:effectLst/>
                        </a:rPr>
                        <a:t>学科代码使用“学科专业目录一级”</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6" marB="0" anchor="ctr"/>
                </a:tc>
                <a:extLst>
                  <a:ext uri="{0D108BD9-81ED-4DB2-BD59-A6C34878D82A}">
                    <a16:rowId xmlns:a16="http://schemas.microsoft.com/office/drawing/2014/main" xmlns="" val="10003"/>
                  </a:ext>
                </a:extLst>
              </a:tr>
              <a:tr h="366237">
                <a:tc>
                  <a:txBody>
                    <a:bodyPr/>
                    <a:lstStyle/>
                    <a:p>
                      <a:pPr algn="ctr" fontAlgn="ctr"/>
                      <a:r>
                        <a:rPr lang="en-US" altLang="zh-CN" sz="1400" u="none" strike="noStrike">
                          <a:effectLst/>
                        </a:rPr>
                        <a:t>33</a:t>
                      </a:r>
                      <a:endParaRPr lang="en-US" altLang="zh-CN" sz="14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6" marB="0" anchor="ctr"/>
                </a:tc>
                <a:tc>
                  <a:txBody>
                    <a:bodyPr/>
                    <a:lstStyle/>
                    <a:p>
                      <a:pPr algn="l" fontAlgn="ctr"/>
                      <a:r>
                        <a:rPr lang="zh-CN" altLang="en-US" sz="1400" u="none" strike="noStrike">
                          <a:effectLst/>
                        </a:rPr>
                        <a:t>表</a:t>
                      </a:r>
                      <a:r>
                        <a:rPr lang="en-US" altLang="zh-CN" sz="1400" u="none" strike="noStrike">
                          <a:effectLst/>
                        </a:rPr>
                        <a:t>3-2 </a:t>
                      </a:r>
                      <a:r>
                        <a:rPr lang="zh-CN" altLang="en-US" sz="1400" u="none" strike="noStrike">
                          <a:effectLst/>
                        </a:rPr>
                        <a:t>校领导基本信息</a:t>
                      </a:r>
                      <a:endParaRPr lang="zh-CN" altLang="en-US" sz="14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6" marB="0" anchor="ctr"/>
                </a:tc>
                <a:tc>
                  <a:txBody>
                    <a:bodyPr/>
                    <a:lstStyle/>
                    <a:p>
                      <a:pPr algn="ctr" fontAlgn="ctr"/>
                      <a:r>
                        <a:rPr lang="zh-CN" altLang="en-US" sz="1400" u="none" strike="noStrike">
                          <a:effectLst/>
                        </a:rPr>
                        <a:t>党政办</a:t>
                      </a:r>
                      <a:endParaRPr lang="zh-CN" altLang="en-US" sz="14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6" marB="0" anchor="ctr"/>
                </a:tc>
                <a:tc>
                  <a:txBody>
                    <a:bodyPr/>
                    <a:lstStyle/>
                    <a:p>
                      <a:pPr algn="ctr" fontAlgn="ctr"/>
                      <a:r>
                        <a:rPr lang="zh-CN" altLang="en-US" sz="1400" u="none" strike="noStrike" dirty="0">
                          <a:effectLst/>
                        </a:rPr>
                        <a:t>人事处</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6"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400" b="0" i="0" u="none" strike="noStrike" dirty="0" smtClean="0">
                          <a:solidFill>
                            <a:srgbClr val="000000"/>
                          </a:solidFill>
                          <a:effectLst/>
                          <a:latin typeface="微软雅黑" panose="020B0503020204020204" pitchFamily="34" charset="-122"/>
                          <a:ea typeface="+mn-ea"/>
                        </a:rPr>
                        <a:t>2017</a:t>
                      </a:r>
                      <a:r>
                        <a:rPr lang="zh-CN" altLang="en-US" sz="1400" b="0" i="0" u="none" strike="noStrike" dirty="0" smtClean="0">
                          <a:solidFill>
                            <a:srgbClr val="000000"/>
                          </a:solidFill>
                          <a:effectLst/>
                          <a:latin typeface="微软雅黑" panose="020B0503020204020204" pitchFamily="34" charset="-122"/>
                          <a:ea typeface="+mn-ea"/>
                        </a:rPr>
                        <a:t>年</a:t>
                      </a:r>
                      <a:r>
                        <a:rPr lang="en-US" altLang="zh-CN" sz="1400" b="0" i="0" u="none" strike="noStrike" dirty="0" smtClean="0">
                          <a:solidFill>
                            <a:srgbClr val="000000"/>
                          </a:solidFill>
                          <a:effectLst/>
                          <a:latin typeface="微软雅黑" panose="020B0503020204020204" pitchFamily="34" charset="-122"/>
                          <a:ea typeface="+mn-ea"/>
                        </a:rPr>
                        <a:t>9</a:t>
                      </a:r>
                      <a:r>
                        <a:rPr lang="zh-CN" altLang="en-US" sz="1400" b="0" i="0" u="none" strike="noStrike" dirty="0" smtClean="0">
                          <a:solidFill>
                            <a:srgbClr val="000000"/>
                          </a:solidFill>
                          <a:effectLst/>
                          <a:latin typeface="微软雅黑" panose="020B0503020204020204" pitchFamily="34" charset="-122"/>
                          <a:ea typeface="+mn-ea"/>
                        </a:rPr>
                        <a:t>月</a:t>
                      </a:r>
                      <a:r>
                        <a:rPr lang="en-US" altLang="zh-CN" sz="1400" b="0" i="0" u="none" strike="noStrike" dirty="0" smtClean="0">
                          <a:solidFill>
                            <a:srgbClr val="000000"/>
                          </a:solidFill>
                          <a:effectLst/>
                          <a:latin typeface="微软雅黑" panose="020B0503020204020204" pitchFamily="34" charset="-122"/>
                          <a:ea typeface="+mn-ea"/>
                        </a:rPr>
                        <a:t>20</a:t>
                      </a:r>
                      <a:r>
                        <a:rPr lang="zh-CN" altLang="en-US" sz="1400" b="0" i="0" u="none" strike="noStrike" dirty="0" smtClean="0">
                          <a:solidFill>
                            <a:srgbClr val="000000"/>
                          </a:solidFill>
                          <a:effectLst/>
                          <a:latin typeface="微软雅黑" panose="020B0503020204020204" pitchFamily="34" charset="-122"/>
                          <a:ea typeface="+mn-ea"/>
                        </a:rPr>
                        <a:t>日</a:t>
                      </a:r>
                    </a:p>
                    <a:p>
                      <a:pPr algn="ctr" fontAlgn="ct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6" marB="0" anchor="ctr"/>
                </a:tc>
                <a:tc>
                  <a:txBody>
                    <a:bodyPr/>
                    <a:lstStyle/>
                    <a:p>
                      <a:pPr algn="l" fontAlgn="ct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6" marB="0" anchor="ctr"/>
                </a:tc>
                <a:extLst>
                  <a:ext uri="{0D108BD9-81ED-4DB2-BD59-A6C34878D82A}">
                    <a16:rowId xmlns:a16="http://schemas.microsoft.com/office/drawing/2014/main" xmlns="" val="10004"/>
                  </a:ext>
                </a:extLst>
              </a:tr>
              <a:tr h="546852">
                <a:tc>
                  <a:txBody>
                    <a:bodyPr/>
                    <a:lstStyle/>
                    <a:p>
                      <a:pPr algn="ctr" fontAlgn="ctr"/>
                      <a:r>
                        <a:rPr lang="en-US" altLang="zh-CN" sz="1400" u="none" strike="noStrike">
                          <a:effectLst/>
                        </a:rPr>
                        <a:t>34</a:t>
                      </a:r>
                      <a:endParaRPr lang="en-US" altLang="zh-CN" sz="14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6" marB="0" anchor="ctr"/>
                </a:tc>
                <a:tc>
                  <a:txBody>
                    <a:bodyPr/>
                    <a:lstStyle/>
                    <a:p>
                      <a:pPr algn="l" fontAlgn="ctr"/>
                      <a:r>
                        <a:rPr lang="zh-CN" altLang="en-US" sz="1400" u="none" strike="noStrike">
                          <a:effectLst/>
                        </a:rPr>
                        <a:t>表</a:t>
                      </a:r>
                      <a:r>
                        <a:rPr lang="en-US" altLang="zh-CN" sz="1400" u="none" strike="noStrike">
                          <a:effectLst/>
                        </a:rPr>
                        <a:t>3-3 </a:t>
                      </a:r>
                      <a:r>
                        <a:rPr lang="zh-CN" altLang="en-US" sz="1400" u="none" strike="noStrike">
                          <a:effectLst/>
                        </a:rPr>
                        <a:t>相关管理人员基本信息</a:t>
                      </a:r>
                      <a:endParaRPr lang="zh-CN" altLang="en-US" sz="14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6" marB="0" anchor="ctr"/>
                </a:tc>
                <a:tc>
                  <a:txBody>
                    <a:bodyPr/>
                    <a:lstStyle/>
                    <a:p>
                      <a:pPr algn="ctr" fontAlgn="ctr"/>
                      <a:r>
                        <a:rPr lang="zh-CN" altLang="en-US" sz="1400" u="none" strike="noStrike">
                          <a:effectLst/>
                        </a:rPr>
                        <a:t>人事处</a:t>
                      </a:r>
                      <a:endParaRPr lang="zh-CN" altLang="en-US" sz="14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6" marB="0" anchor="ctr"/>
                </a:tc>
                <a:tc>
                  <a:txBody>
                    <a:bodyPr/>
                    <a:lstStyle/>
                    <a:p>
                      <a:pPr algn="ctr" fontAlgn="ct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6"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400" b="0" i="0" u="none" strike="noStrike" dirty="0" smtClean="0">
                          <a:solidFill>
                            <a:srgbClr val="000000"/>
                          </a:solidFill>
                          <a:effectLst/>
                          <a:latin typeface="微软雅黑" panose="020B0503020204020204" pitchFamily="34" charset="-122"/>
                          <a:ea typeface="+mn-ea"/>
                        </a:rPr>
                        <a:t>2017</a:t>
                      </a:r>
                      <a:r>
                        <a:rPr lang="zh-CN" altLang="en-US" sz="1400" b="0" i="0" u="none" strike="noStrike" dirty="0" smtClean="0">
                          <a:solidFill>
                            <a:srgbClr val="000000"/>
                          </a:solidFill>
                          <a:effectLst/>
                          <a:latin typeface="微软雅黑" panose="020B0503020204020204" pitchFamily="34" charset="-122"/>
                          <a:ea typeface="+mn-ea"/>
                        </a:rPr>
                        <a:t>年</a:t>
                      </a:r>
                      <a:r>
                        <a:rPr lang="en-US" altLang="zh-CN" sz="1400" b="0" i="0" u="none" strike="noStrike" dirty="0" smtClean="0">
                          <a:solidFill>
                            <a:srgbClr val="000000"/>
                          </a:solidFill>
                          <a:effectLst/>
                          <a:latin typeface="微软雅黑" panose="020B0503020204020204" pitchFamily="34" charset="-122"/>
                          <a:ea typeface="+mn-ea"/>
                        </a:rPr>
                        <a:t>9</a:t>
                      </a:r>
                      <a:r>
                        <a:rPr lang="zh-CN" altLang="en-US" sz="1400" b="0" i="0" u="none" strike="noStrike" dirty="0" smtClean="0">
                          <a:solidFill>
                            <a:srgbClr val="000000"/>
                          </a:solidFill>
                          <a:effectLst/>
                          <a:latin typeface="微软雅黑" panose="020B0503020204020204" pitchFamily="34" charset="-122"/>
                          <a:ea typeface="+mn-ea"/>
                        </a:rPr>
                        <a:t>月</a:t>
                      </a:r>
                      <a:r>
                        <a:rPr lang="en-US" altLang="zh-CN" sz="1400" b="0" i="0" u="none" strike="noStrike" dirty="0" smtClean="0">
                          <a:solidFill>
                            <a:srgbClr val="000000"/>
                          </a:solidFill>
                          <a:effectLst/>
                          <a:latin typeface="微软雅黑" panose="020B0503020204020204" pitchFamily="34" charset="-122"/>
                          <a:ea typeface="+mn-ea"/>
                        </a:rPr>
                        <a:t>30</a:t>
                      </a:r>
                      <a:r>
                        <a:rPr lang="zh-CN" altLang="en-US" sz="1400" b="0" i="0" u="none" strike="noStrike" dirty="0" smtClean="0">
                          <a:solidFill>
                            <a:srgbClr val="000000"/>
                          </a:solidFill>
                          <a:effectLst/>
                          <a:latin typeface="微软雅黑" panose="020B0503020204020204" pitchFamily="34" charset="-122"/>
                          <a:ea typeface="+mn-ea"/>
                        </a:rPr>
                        <a:t>日</a:t>
                      </a:r>
                    </a:p>
                    <a:p>
                      <a:pPr algn="ctr" fontAlgn="ct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6" marB="0" anchor="ctr"/>
                </a:tc>
                <a:tc>
                  <a:txBody>
                    <a:bodyPr/>
                    <a:lstStyle/>
                    <a:p>
                      <a:pPr algn="l" fontAlgn="ct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6" marB="0" anchor="ctr"/>
                </a:tc>
                <a:extLst>
                  <a:ext uri="{0D108BD9-81ED-4DB2-BD59-A6C34878D82A}">
                    <a16:rowId xmlns:a16="http://schemas.microsoft.com/office/drawing/2014/main" xmlns="" val="10005"/>
                  </a:ext>
                </a:extLst>
              </a:tr>
              <a:tr h="640994">
                <a:tc>
                  <a:txBody>
                    <a:bodyPr/>
                    <a:lstStyle/>
                    <a:p>
                      <a:pPr algn="ctr" fontAlgn="ctr"/>
                      <a:r>
                        <a:rPr lang="en-US" altLang="zh-CN" sz="1400" u="none" strike="noStrike">
                          <a:effectLst/>
                        </a:rPr>
                        <a:t>35</a:t>
                      </a:r>
                      <a:endParaRPr lang="en-US" altLang="zh-CN" sz="14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6" marB="0" anchor="ctr"/>
                </a:tc>
                <a:tc>
                  <a:txBody>
                    <a:bodyPr/>
                    <a:lstStyle/>
                    <a:p>
                      <a:pPr algn="l" fontAlgn="ctr"/>
                      <a:r>
                        <a:rPr lang="zh-CN" altLang="en-US" sz="1400" u="none" strike="noStrike">
                          <a:effectLst/>
                        </a:rPr>
                        <a:t>表</a:t>
                      </a:r>
                      <a:r>
                        <a:rPr lang="en-US" altLang="zh-CN" sz="1400" u="none" strike="noStrike">
                          <a:effectLst/>
                        </a:rPr>
                        <a:t>4-1-1 </a:t>
                      </a:r>
                      <a:r>
                        <a:rPr lang="zh-CN" altLang="en-US" sz="1400" u="none" strike="noStrike">
                          <a:effectLst/>
                        </a:rPr>
                        <a:t>学科建设</a:t>
                      </a:r>
                      <a:endParaRPr lang="zh-CN" altLang="en-US" sz="14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6" marB="0" anchor="ctr"/>
                </a:tc>
                <a:tc>
                  <a:txBody>
                    <a:bodyPr/>
                    <a:lstStyle/>
                    <a:p>
                      <a:pPr algn="ctr" fontAlgn="ctr"/>
                      <a:r>
                        <a:rPr lang="zh-CN" altLang="en-US" sz="1400" u="none" strike="noStrike">
                          <a:effectLst/>
                        </a:rPr>
                        <a:t>研究生学院</a:t>
                      </a:r>
                      <a:endParaRPr lang="zh-CN" altLang="en-US" sz="14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6" marB="0" anchor="ctr"/>
                </a:tc>
                <a:tc>
                  <a:txBody>
                    <a:bodyPr/>
                    <a:lstStyle/>
                    <a:p>
                      <a:pPr algn="ctr" fontAlgn="ctr"/>
                      <a:r>
                        <a:rPr lang="zh-CN" altLang="en-US" sz="1400" u="none" strike="noStrike" dirty="0">
                          <a:effectLst/>
                        </a:rPr>
                        <a:t>教务处</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6"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400" b="0" i="0" u="none" strike="noStrike" dirty="0" smtClean="0">
                          <a:solidFill>
                            <a:srgbClr val="000000"/>
                          </a:solidFill>
                          <a:effectLst/>
                          <a:latin typeface="微软雅黑" panose="020B0503020204020204" pitchFamily="34" charset="-122"/>
                          <a:ea typeface="+mn-ea"/>
                        </a:rPr>
                        <a:t>2017</a:t>
                      </a:r>
                      <a:r>
                        <a:rPr lang="zh-CN" altLang="en-US" sz="1400" b="0" i="0" u="none" strike="noStrike" dirty="0" smtClean="0">
                          <a:solidFill>
                            <a:srgbClr val="000000"/>
                          </a:solidFill>
                          <a:effectLst/>
                          <a:latin typeface="微软雅黑" panose="020B0503020204020204" pitchFamily="34" charset="-122"/>
                          <a:ea typeface="+mn-ea"/>
                        </a:rPr>
                        <a:t>年</a:t>
                      </a:r>
                      <a:r>
                        <a:rPr lang="en-US" altLang="zh-CN" sz="1400" b="0" i="0" u="none" strike="noStrike" dirty="0" smtClean="0">
                          <a:solidFill>
                            <a:srgbClr val="000000"/>
                          </a:solidFill>
                          <a:effectLst/>
                          <a:latin typeface="微软雅黑" panose="020B0503020204020204" pitchFamily="34" charset="-122"/>
                          <a:ea typeface="+mn-ea"/>
                        </a:rPr>
                        <a:t>10</a:t>
                      </a:r>
                      <a:r>
                        <a:rPr lang="zh-CN" altLang="en-US" sz="1400" b="0" i="0" u="none" strike="noStrike" dirty="0" smtClean="0">
                          <a:solidFill>
                            <a:srgbClr val="000000"/>
                          </a:solidFill>
                          <a:effectLst/>
                          <a:latin typeface="微软雅黑" panose="020B0503020204020204" pitchFamily="34" charset="-122"/>
                          <a:ea typeface="+mn-ea"/>
                        </a:rPr>
                        <a:t>月</a:t>
                      </a:r>
                      <a:r>
                        <a:rPr lang="en-US" altLang="zh-CN" sz="1400" b="0" i="0" u="none" strike="noStrike" dirty="0" smtClean="0">
                          <a:solidFill>
                            <a:srgbClr val="000000"/>
                          </a:solidFill>
                          <a:effectLst/>
                          <a:latin typeface="微软雅黑" panose="020B0503020204020204" pitchFamily="34" charset="-122"/>
                          <a:ea typeface="+mn-ea"/>
                        </a:rPr>
                        <a:t>15</a:t>
                      </a:r>
                      <a:r>
                        <a:rPr lang="zh-CN" altLang="en-US" sz="1400" b="0" i="0" u="none" strike="noStrike" dirty="0" smtClean="0">
                          <a:solidFill>
                            <a:srgbClr val="000000"/>
                          </a:solidFill>
                          <a:effectLst/>
                          <a:latin typeface="微软雅黑" panose="020B0503020204020204" pitchFamily="34" charset="-122"/>
                          <a:ea typeface="+mn-ea"/>
                        </a:rPr>
                        <a:t>日</a:t>
                      </a:r>
                    </a:p>
                    <a:p>
                      <a:pPr algn="ctr" fontAlgn="ct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6" marB="0" anchor="ctr"/>
                </a:tc>
                <a:tc>
                  <a:txBody>
                    <a:bodyPr/>
                    <a:lstStyle/>
                    <a:p>
                      <a:pPr algn="l" fontAlgn="ct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6" marB="0" anchor="ctr"/>
                </a:tc>
                <a:extLst>
                  <a:ext uri="{0D108BD9-81ED-4DB2-BD59-A6C34878D82A}">
                    <a16:rowId xmlns:a16="http://schemas.microsoft.com/office/drawing/2014/main" xmlns="" val="10006"/>
                  </a:ext>
                </a:extLst>
              </a:tr>
              <a:tr h="546852">
                <a:tc>
                  <a:txBody>
                    <a:bodyPr/>
                    <a:lstStyle/>
                    <a:p>
                      <a:pPr algn="ctr" fontAlgn="ctr"/>
                      <a:r>
                        <a:rPr lang="en-US" altLang="zh-CN" sz="1400" u="none" strike="noStrike">
                          <a:effectLst/>
                        </a:rPr>
                        <a:t>36</a:t>
                      </a:r>
                      <a:endParaRPr lang="en-US" altLang="zh-CN" sz="14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6" marB="0" anchor="ctr"/>
                </a:tc>
                <a:tc>
                  <a:txBody>
                    <a:bodyPr/>
                    <a:lstStyle/>
                    <a:p>
                      <a:pPr algn="l" fontAlgn="ctr"/>
                      <a:r>
                        <a:rPr lang="zh-CN" altLang="en-US" sz="1400" u="none" strike="noStrike">
                          <a:effectLst/>
                        </a:rPr>
                        <a:t>表</a:t>
                      </a:r>
                      <a:r>
                        <a:rPr lang="en-US" altLang="zh-CN" sz="1400" u="none" strike="noStrike">
                          <a:effectLst/>
                        </a:rPr>
                        <a:t>4-1-2 </a:t>
                      </a:r>
                      <a:r>
                        <a:rPr lang="zh-CN" altLang="en-US" sz="1400" u="none" strike="noStrike">
                          <a:effectLst/>
                        </a:rPr>
                        <a:t>博士后流动站</a:t>
                      </a:r>
                      <a:endParaRPr lang="zh-CN" altLang="en-US" sz="14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6" marB="0" anchor="ctr"/>
                </a:tc>
                <a:tc>
                  <a:txBody>
                    <a:bodyPr/>
                    <a:lstStyle/>
                    <a:p>
                      <a:pPr algn="ctr" fontAlgn="ctr"/>
                      <a:r>
                        <a:rPr lang="zh-CN" altLang="en-US" sz="1400" u="none" strike="noStrike">
                          <a:effectLst/>
                        </a:rPr>
                        <a:t>研究生学院</a:t>
                      </a:r>
                      <a:endParaRPr lang="zh-CN" altLang="en-US" sz="14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6" marB="0" anchor="ctr"/>
                </a:tc>
                <a:tc>
                  <a:txBody>
                    <a:bodyPr/>
                    <a:lstStyle/>
                    <a:p>
                      <a:pPr algn="ctr" fontAlgn="ct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6"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400" b="0" i="0" u="none" strike="noStrike" dirty="0" smtClean="0">
                          <a:solidFill>
                            <a:srgbClr val="000000"/>
                          </a:solidFill>
                          <a:effectLst/>
                          <a:latin typeface="微软雅黑" panose="020B0503020204020204" pitchFamily="34" charset="-122"/>
                          <a:ea typeface="+mn-ea"/>
                        </a:rPr>
                        <a:t>2017</a:t>
                      </a:r>
                      <a:r>
                        <a:rPr lang="zh-CN" altLang="en-US" sz="1400" b="0" i="0" u="none" strike="noStrike" dirty="0" smtClean="0">
                          <a:solidFill>
                            <a:srgbClr val="000000"/>
                          </a:solidFill>
                          <a:effectLst/>
                          <a:latin typeface="微软雅黑" panose="020B0503020204020204" pitchFamily="34" charset="-122"/>
                          <a:ea typeface="+mn-ea"/>
                        </a:rPr>
                        <a:t>年</a:t>
                      </a:r>
                      <a:r>
                        <a:rPr lang="en-US" altLang="zh-CN" sz="1400" b="0" i="0" u="none" strike="noStrike" dirty="0" smtClean="0">
                          <a:solidFill>
                            <a:srgbClr val="000000"/>
                          </a:solidFill>
                          <a:effectLst/>
                          <a:latin typeface="微软雅黑" panose="020B0503020204020204" pitchFamily="34" charset="-122"/>
                          <a:ea typeface="+mn-ea"/>
                        </a:rPr>
                        <a:t>10</a:t>
                      </a:r>
                      <a:r>
                        <a:rPr lang="zh-CN" altLang="en-US" sz="1400" b="0" i="0" u="none" strike="noStrike" dirty="0" smtClean="0">
                          <a:solidFill>
                            <a:srgbClr val="000000"/>
                          </a:solidFill>
                          <a:effectLst/>
                          <a:latin typeface="微软雅黑" panose="020B0503020204020204" pitchFamily="34" charset="-122"/>
                          <a:ea typeface="+mn-ea"/>
                        </a:rPr>
                        <a:t>月</a:t>
                      </a:r>
                      <a:r>
                        <a:rPr lang="en-US" altLang="zh-CN" sz="1400" b="0" i="0" u="none" strike="noStrike" dirty="0" smtClean="0">
                          <a:solidFill>
                            <a:srgbClr val="000000"/>
                          </a:solidFill>
                          <a:effectLst/>
                          <a:latin typeface="微软雅黑" panose="020B0503020204020204" pitchFamily="34" charset="-122"/>
                          <a:ea typeface="+mn-ea"/>
                        </a:rPr>
                        <a:t>12</a:t>
                      </a:r>
                      <a:r>
                        <a:rPr lang="zh-CN" altLang="en-US" sz="1400" b="0" i="0" u="none" strike="noStrike" dirty="0" smtClean="0">
                          <a:solidFill>
                            <a:srgbClr val="000000"/>
                          </a:solidFill>
                          <a:effectLst/>
                          <a:latin typeface="微软雅黑" panose="020B0503020204020204" pitchFamily="34" charset="-122"/>
                          <a:ea typeface="+mn-ea"/>
                        </a:rPr>
                        <a:t>日</a:t>
                      </a:r>
                    </a:p>
                    <a:p>
                      <a:pPr algn="ctr" fontAlgn="ct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6" marB="0" anchor="ctr"/>
                </a:tc>
                <a:tc>
                  <a:txBody>
                    <a:bodyPr/>
                    <a:lstStyle/>
                    <a:p>
                      <a:pPr algn="l" fontAlgn="ctr"/>
                      <a:r>
                        <a:rPr lang="zh-CN" altLang="en-US" sz="1400" u="none" strike="noStrike" dirty="0">
                          <a:effectLst/>
                        </a:rPr>
                        <a:t>单位号、单位名称需与表</a:t>
                      </a:r>
                      <a:r>
                        <a:rPr lang="en-US" altLang="zh-CN" sz="1400" u="none" strike="noStrike" dirty="0">
                          <a:effectLst/>
                        </a:rPr>
                        <a:t>1-3</a:t>
                      </a:r>
                      <a:r>
                        <a:rPr lang="zh-CN" altLang="en-US" sz="1400" u="none" strike="noStrike" dirty="0">
                          <a:effectLst/>
                        </a:rPr>
                        <a:t>、</a:t>
                      </a:r>
                      <a:r>
                        <a:rPr lang="en-US" altLang="zh-CN" sz="1400" u="none" strike="noStrike" dirty="0">
                          <a:effectLst/>
                        </a:rPr>
                        <a:t>1-4</a:t>
                      </a:r>
                      <a:r>
                        <a:rPr lang="zh-CN" altLang="en-US" sz="1400" u="none" strike="noStrike" dirty="0">
                          <a:effectLst/>
                        </a:rPr>
                        <a:t>一致</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6" marB="0" anchor="ctr"/>
                </a:tc>
                <a:extLst>
                  <a:ext uri="{0D108BD9-81ED-4DB2-BD59-A6C34878D82A}">
                    <a16:rowId xmlns:a16="http://schemas.microsoft.com/office/drawing/2014/main" xmlns="" val="10007"/>
                  </a:ext>
                </a:extLst>
              </a:tr>
              <a:tr h="640994">
                <a:tc>
                  <a:txBody>
                    <a:bodyPr/>
                    <a:lstStyle/>
                    <a:p>
                      <a:pPr algn="ctr" fontAlgn="ctr"/>
                      <a:r>
                        <a:rPr lang="en-US" altLang="zh-CN" sz="1400" u="none" strike="noStrike" dirty="0">
                          <a:effectLst/>
                        </a:rPr>
                        <a:t>37</a:t>
                      </a:r>
                      <a:endParaRPr lang="en-US" altLang="zh-CN"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6" marB="0" anchor="ctr"/>
                </a:tc>
                <a:tc>
                  <a:txBody>
                    <a:bodyPr/>
                    <a:lstStyle/>
                    <a:p>
                      <a:pPr algn="l" fontAlgn="ctr"/>
                      <a:r>
                        <a:rPr lang="zh-CN" altLang="en-US" sz="1400" u="none" strike="noStrike">
                          <a:effectLst/>
                        </a:rPr>
                        <a:t>表</a:t>
                      </a:r>
                      <a:r>
                        <a:rPr lang="en-US" altLang="zh-CN" sz="1400" u="none" strike="noStrike">
                          <a:effectLst/>
                        </a:rPr>
                        <a:t>4-1-3 </a:t>
                      </a:r>
                      <a:r>
                        <a:rPr lang="zh-CN" altLang="en-US" sz="1400" u="none" strike="noStrike">
                          <a:effectLst/>
                        </a:rPr>
                        <a:t>博士点、硕士点</a:t>
                      </a:r>
                      <a:endParaRPr lang="zh-CN" altLang="en-US" sz="14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6" marB="0" anchor="ctr"/>
                </a:tc>
                <a:tc>
                  <a:txBody>
                    <a:bodyPr/>
                    <a:lstStyle/>
                    <a:p>
                      <a:pPr algn="ctr" fontAlgn="ctr"/>
                      <a:r>
                        <a:rPr lang="zh-CN" altLang="en-US" sz="1400" u="none" strike="noStrike">
                          <a:effectLst/>
                        </a:rPr>
                        <a:t>研究生学院</a:t>
                      </a:r>
                      <a:endParaRPr lang="zh-CN" altLang="en-US" sz="14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6" marB="0" anchor="ctr"/>
                </a:tc>
                <a:tc>
                  <a:txBody>
                    <a:bodyPr/>
                    <a:lstStyle/>
                    <a:p>
                      <a:pPr algn="ctr" fontAlgn="ct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6"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400" b="0" i="0" u="none" strike="noStrike" dirty="0" smtClean="0">
                          <a:solidFill>
                            <a:srgbClr val="000000"/>
                          </a:solidFill>
                          <a:effectLst/>
                          <a:latin typeface="微软雅黑" panose="020B0503020204020204" pitchFamily="34" charset="-122"/>
                          <a:ea typeface="+mn-ea"/>
                        </a:rPr>
                        <a:t>2017</a:t>
                      </a:r>
                      <a:r>
                        <a:rPr lang="zh-CN" altLang="en-US" sz="1400" b="0" i="0" u="none" strike="noStrike" dirty="0" smtClean="0">
                          <a:solidFill>
                            <a:srgbClr val="000000"/>
                          </a:solidFill>
                          <a:effectLst/>
                          <a:latin typeface="微软雅黑" panose="020B0503020204020204" pitchFamily="34" charset="-122"/>
                          <a:ea typeface="+mn-ea"/>
                        </a:rPr>
                        <a:t>年</a:t>
                      </a:r>
                      <a:r>
                        <a:rPr lang="en-US" altLang="zh-CN" sz="1400" b="0" i="0" u="none" strike="noStrike" dirty="0" smtClean="0">
                          <a:solidFill>
                            <a:srgbClr val="000000"/>
                          </a:solidFill>
                          <a:effectLst/>
                          <a:latin typeface="微软雅黑" panose="020B0503020204020204" pitchFamily="34" charset="-122"/>
                          <a:ea typeface="+mn-ea"/>
                        </a:rPr>
                        <a:t>10</a:t>
                      </a:r>
                      <a:r>
                        <a:rPr lang="zh-CN" altLang="en-US" sz="1400" b="0" i="0" u="none" strike="noStrike" dirty="0" smtClean="0">
                          <a:solidFill>
                            <a:srgbClr val="000000"/>
                          </a:solidFill>
                          <a:effectLst/>
                          <a:latin typeface="微软雅黑" panose="020B0503020204020204" pitchFamily="34" charset="-122"/>
                          <a:ea typeface="+mn-ea"/>
                        </a:rPr>
                        <a:t>月</a:t>
                      </a:r>
                      <a:r>
                        <a:rPr lang="en-US" altLang="zh-CN" sz="1400" b="0" i="0" u="none" strike="noStrike" dirty="0" smtClean="0">
                          <a:solidFill>
                            <a:srgbClr val="000000"/>
                          </a:solidFill>
                          <a:effectLst/>
                          <a:latin typeface="微软雅黑" panose="020B0503020204020204" pitchFamily="34" charset="-122"/>
                          <a:ea typeface="+mn-ea"/>
                        </a:rPr>
                        <a:t>15</a:t>
                      </a:r>
                      <a:r>
                        <a:rPr lang="zh-CN" altLang="en-US" sz="1400" b="0" i="0" u="none" strike="noStrike" dirty="0" smtClean="0">
                          <a:solidFill>
                            <a:srgbClr val="000000"/>
                          </a:solidFill>
                          <a:effectLst/>
                          <a:latin typeface="微软雅黑" panose="020B0503020204020204" pitchFamily="34" charset="-122"/>
                          <a:ea typeface="+mn-ea"/>
                        </a:rPr>
                        <a:t>日</a:t>
                      </a:r>
                    </a:p>
                    <a:p>
                      <a:pPr algn="ctr" fontAlgn="ct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6" marB="0" anchor="ctr"/>
                </a:tc>
                <a:tc>
                  <a:txBody>
                    <a:bodyPr/>
                    <a:lstStyle/>
                    <a:p>
                      <a:pPr algn="l" fontAlgn="ctr"/>
                      <a:r>
                        <a:rPr lang="zh-CN" altLang="en-US" sz="1400" u="none" strike="noStrike" dirty="0">
                          <a:effectLst/>
                        </a:rPr>
                        <a:t>单位号、单位名称需与表</a:t>
                      </a:r>
                      <a:r>
                        <a:rPr lang="en-US" altLang="zh-CN" sz="1400" u="none" strike="noStrike" dirty="0">
                          <a:effectLst/>
                        </a:rPr>
                        <a:t>1-3</a:t>
                      </a:r>
                      <a:r>
                        <a:rPr lang="zh-CN" altLang="en-US" sz="1400" u="none" strike="noStrike" dirty="0">
                          <a:effectLst/>
                        </a:rPr>
                        <a:t>、</a:t>
                      </a:r>
                      <a:r>
                        <a:rPr lang="en-US" altLang="zh-CN" sz="1400" u="none" strike="noStrike" dirty="0">
                          <a:effectLst/>
                        </a:rPr>
                        <a:t>1-4</a:t>
                      </a:r>
                      <a:r>
                        <a:rPr lang="zh-CN" altLang="en-US" sz="1400" u="none" strike="noStrike" dirty="0">
                          <a:effectLst/>
                        </a:rPr>
                        <a:t>一致</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6" marB="0" anchor="ctr"/>
                </a:tc>
                <a:extLst>
                  <a:ext uri="{0D108BD9-81ED-4DB2-BD59-A6C34878D82A}">
                    <a16:rowId xmlns:a16="http://schemas.microsoft.com/office/drawing/2014/main" xmlns="" val="10008"/>
                  </a:ext>
                </a:extLst>
              </a:tr>
              <a:tr h="640994">
                <a:tc>
                  <a:txBody>
                    <a:bodyPr/>
                    <a:lstStyle/>
                    <a:p>
                      <a:pPr algn="ctr" fontAlgn="ctr"/>
                      <a:r>
                        <a:rPr lang="en-US" altLang="zh-CN" sz="1400" u="none" strike="noStrike">
                          <a:effectLst/>
                        </a:rPr>
                        <a:t>38</a:t>
                      </a:r>
                      <a:endParaRPr lang="en-US" altLang="zh-CN" sz="14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6" marB="0" anchor="ctr"/>
                </a:tc>
                <a:tc>
                  <a:txBody>
                    <a:bodyPr/>
                    <a:lstStyle/>
                    <a:p>
                      <a:pPr algn="l" fontAlgn="ctr"/>
                      <a:r>
                        <a:rPr lang="zh-CN" altLang="en-US" sz="1400" u="none" strike="noStrike">
                          <a:effectLst/>
                        </a:rPr>
                        <a:t>表</a:t>
                      </a:r>
                      <a:r>
                        <a:rPr lang="en-US" altLang="zh-CN" sz="1400" u="none" strike="noStrike">
                          <a:effectLst/>
                        </a:rPr>
                        <a:t>4-1-4 </a:t>
                      </a:r>
                      <a:r>
                        <a:rPr lang="zh-CN" altLang="en-US" sz="1400" u="none" strike="noStrike">
                          <a:effectLst/>
                        </a:rPr>
                        <a:t>重点学科</a:t>
                      </a:r>
                      <a:endParaRPr lang="zh-CN" altLang="en-US" sz="14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6" marB="0" anchor="ctr"/>
                </a:tc>
                <a:tc>
                  <a:txBody>
                    <a:bodyPr/>
                    <a:lstStyle/>
                    <a:p>
                      <a:pPr algn="ctr" fontAlgn="ctr"/>
                      <a:r>
                        <a:rPr lang="zh-CN" altLang="en-US" sz="1400" u="none" strike="noStrike" dirty="0" smtClean="0">
                          <a:effectLst/>
                        </a:rPr>
                        <a:t>发规办</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6" marB="0" anchor="ctr"/>
                </a:tc>
                <a:tc>
                  <a:txBody>
                    <a:bodyPr/>
                    <a:lstStyle/>
                    <a:p>
                      <a:pPr algn="ctr" fontAlgn="ct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6"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400" b="0" i="0" u="none" strike="noStrike" dirty="0" smtClean="0">
                          <a:solidFill>
                            <a:srgbClr val="000000"/>
                          </a:solidFill>
                          <a:effectLst/>
                          <a:latin typeface="微软雅黑" panose="020B0503020204020204" pitchFamily="34" charset="-122"/>
                          <a:ea typeface="+mn-ea"/>
                        </a:rPr>
                        <a:t>2017</a:t>
                      </a:r>
                      <a:r>
                        <a:rPr lang="zh-CN" altLang="en-US" sz="1400" b="0" i="0" u="none" strike="noStrike" dirty="0" smtClean="0">
                          <a:solidFill>
                            <a:srgbClr val="000000"/>
                          </a:solidFill>
                          <a:effectLst/>
                          <a:latin typeface="微软雅黑" panose="020B0503020204020204" pitchFamily="34" charset="-122"/>
                          <a:ea typeface="+mn-ea"/>
                        </a:rPr>
                        <a:t>年</a:t>
                      </a:r>
                      <a:r>
                        <a:rPr lang="en-US" altLang="zh-CN" sz="1400" b="0" i="0" u="none" strike="noStrike" dirty="0" smtClean="0">
                          <a:solidFill>
                            <a:srgbClr val="000000"/>
                          </a:solidFill>
                          <a:effectLst/>
                          <a:latin typeface="微软雅黑" panose="020B0503020204020204" pitchFamily="34" charset="-122"/>
                          <a:ea typeface="+mn-ea"/>
                        </a:rPr>
                        <a:t>10</a:t>
                      </a:r>
                      <a:r>
                        <a:rPr lang="zh-CN" altLang="en-US" sz="1400" b="0" i="0" u="none" strike="noStrike" dirty="0" smtClean="0">
                          <a:solidFill>
                            <a:srgbClr val="000000"/>
                          </a:solidFill>
                          <a:effectLst/>
                          <a:latin typeface="微软雅黑" panose="020B0503020204020204" pitchFamily="34" charset="-122"/>
                          <a:ea typeface="+mn-ea"/>
                        </a:rPr>
                        <a:t>月</a:t>
                      </a:r>
                      <a:r>
                        <a:rPr lang="en-US" altLang="zh-CN" sz="1400" b="0" i="0" u="none" strike="noStrike" dirty="0" smtClean="0">
                          <a:solidFill>
                            <a:srgbClr val="000000"/>
                          </a:solidFill>
                          <a:effectLst/>
                          <a:latin typeface="微软雅黑" panose="020B0503020204020204" pitchFamily="34" charset="-122"/>
                          <a:ea typeface="+mn-ea"/>
                        </a:rPr>
                        <a:t>12</a:t>
                      </a:r>
                      <a:r>
                        <a:rPr lang="zh-CN" altLang="en-US" sz="1400" b="0" i="0" u="none" strike="noStrike" dirty="0" smtClean="0">
                          <a:solidFill>
                            <a:srgbClr val="000000"/>
                          </a:solidFill>
                          <a:effectLst/>
                          <a:latin typeface="微软雅黑" panose="020B0503020204020204" pitchFamily="34" charset="-122"/>
                          <a:ea typeface="+mn-ea"/>
                        </a:rPr>
                        <a:t>日</a:t>
                      </a:r>
                    </a:p>
                    <a:p>
                      <a:pPr algn="ctr" fontAlgn="ct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6" marB="0" anchor="ctr"/>
                </a:tc>
                <a:tc>
                  <a:txBody>
                    <a:bodyPr/>
                    <a:lstStyle/>
                    <a:p>
                      <a:pPr algn="l" fontAlgn="ctr"/>
                      <a:r>
                        <a:rPr lang="zh-CN" altLang="en-US" sz="1400" u="none" strike="noStrike" dirty="0">
                          <a:effectLst/>
                        </a:rPr>
                        <a:t>单位号、单位名称需与表</a:t>
                      </a:r>
                      <a:r>
                        <a:rPr lang="en-US" altLang="zh-CN" sz="1400" u="none" strike="noStrike" dirty="0">
                          <a:effectLst/>
                        </a:rPr>
                        <a:t>1-3</a:t>
                      </a:r>
                      <a:r>
                        <a:rPr lang="zh-CN" altLang="en-US" sz="1400" u="none" strike="noStrike" dirty="0">
                          <a:effectLst/>
                        </a:rPr>
                        <a:t>、</a:t>
                      </a:r>
                      <a:r>
                        <a:rPr lang="en-US" altLang="zh-CN" sz="1400" u="none" strike="noStrike" dirty="0">
                          <a:effectLst/>
                        </a:rPr>
                        <a:t>1-4</a:t>
                      </a:r>
                      <a:r>
                        <a:rPr lang="zh-CN" altLang="en-US" sz="1400" u="none" strike="noStrike" dirty="0">
                          <a:effectLst/>
                        </a:rPr>
                        <a:t>一致</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6" marB="0" anchor="ct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447130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616960" y="2442755"/>
            <a:ext cx="4947919" cy="1938992"/>
          </a:xfrm>
          <a:prstGeom prst="rect">
            <a:avLst/>
          </a:prstGeom>
        </p:spPr>
        <p:txBody>
          <a:bodyPr wrap="square">
            <a:spAutoFit/>
          </a:bodyPr>
          <a:lstStyle/>
          <a:p>
            <a:pPr algn="dist"/>
            <a:r>
              <a:rPr lang="zh-CN" altLang="en-US" sz="6000" b="1" spc="50" dirty="0" smtClean="0">
                <a:ln w="11430"/>
                <a:solidFill>
                  <a:srgbClr val="0053A3"/>
                </a:solidFill>
                <a:latin typeface="微软雅黑" pitchFamily="34" charset="-122"/>
                <a:ea typeface="微软雅黑" pitchFamily="34" charset="-122"/>
              </a:rPr>
              <a:t>数据采集</a:t>
            </a:r>
            <a:endParaRPr lang="en-US" altLang="zh-CN" sz="6000" b="1" spc="50" dirty="0" smtClean="0">
              <a:ln w="11430"/>
              <a:solidFill>
                <a:srgbClr val="0053A3"/>
              </a:solidFill>
              <a:latin typeface="微软雅黑" pitchFamily="34" charset="-122"/>
              <a:ea typeface="微软雅黑" pitchFamily="34" charset="-122"/>
            </a:endParaRPr>
          </a:p>
          <a:p>
            <a:pPr algn="dist"/>
            <a:r>
              <a:rPr lang="zh-CN" altLang="en-US" sz="6000" b="1" spc="50" dirty="0" smtClean="0">
                <a:ln w="11430"/>
                <a:solidFill>
                  <a:srgbClr val="0053A3"/>
                </a:solidFill>
                <a:latin typeface="微软雅黑" pitchFamily="34" charset="-122"/>
                <a:ea typeface="微软雅黑" pitchFamily="34" charset="-122"/>
              </a:rPr>
              <a:t>工作流程</a:t>
            </a:r>
            <a:endParaRPr lang="zh-CN" altLang="en-US" sz="6000" b="1" spc="50" dirty="0">
              <a:ln w="11430"/>
              <a:solidFill>
                <a:srgbClr val="0053A3"/>
              </a:solidFill>
              <a:latin typeface="微软雅黑" pitchFamily="34" charset="-122"/>
              <a:ea typeface="微软雅黑" pitchFamily="34" charset="-122"/>
            </a:endParaRPr>
          </a:p>
        </p:txBody>
      </p:sp>
      <p:sp>
        <p:nvSpPr>
          <p:cNvPr id="3" name="矩形 2"/>
          <p:cNvSpPr/>
          <p:nvPr/>
        </p:nvSpPr>
        <p:spPr>
          <a:xfrm>
            <a:off x="241300" y="248041"/>
            <a:ext cx="323850" cy="323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5" name="矩形 4"/>
          <p:cNvSpPr/>
          <p:nvPr/>
        </p:nvSpPr>
        <p:spPr>
          <a:xfrm>
            <a:off x="0" y="6741"/>
            <a:ext cx="252413" cy="25241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7" name="矩形 6"/>
          <p:cNvSpPr/>
          <p:nvPr/>
        </p:nvSpPr>
        <p:spPr>
          <a:xfrm>
            <a:off x="0" y="0"/>
            <a:ext cx="3216275"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p>
        </p:txBody>
      </p:sp>
      <p:sp>
        <p:nvSpPr>
          <p:cNvPr id="14" name="矩形 13"/>
          <p:cNvSpPr/>
          <p:nvPr/>
        </p:nvSpPr>
        <p:spPr>
          <a:xfrm>
            <a:off x="0" y="6741"/>
            <a:ext cx="3216275" cy="6858000"/>
          </a:xfrm>
          <a:prstGeom prst="rect">
            <a:avLst/>
          </a:prstGeom>
          <a:solidFill>
            <a:srgbClr val="4472C4">
              <a:lumMod val="75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15" name="矩形 14"/>
          <p:cNvSpPr/>
          <p:nvPr/>
        </p:nvSpPr>
        <p:spPr>
          <a:xfrm>
            <a:off x="8975725" y="0"/>
            <a:ext cx="3216275" cy="6858000"/>
          </a:xfrm>
          <a:prstGeom prst="rect">
            <a:avLst/>
          </a:prstGeom>
          <a:solidFill>
            <a:srgbClr val="4472C4">
              <a:lumMod val="75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Tree>
    <p:extLst>
      <p:ext uri="{BB962C8B-B14F-4D97-AF65-F5344CB8AC3E}">
        <p14:creationId xmlns:p14="http://schemas.microsoft.com/office/powerpoint/2010/main" val="15945973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10" presetClass="entr" presetSubtype="0" fill="hold" grpId="0" nodeType="withEffect">
                                  <p:stCondLst>
                                    <p:cond delay="16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20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right)">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5" grpId="0" animBg="1"/>
      <p:bldP spid="7" grpId="0" animBg="1"/>
      <p:bldP spid="14" grpId="0" animBg="1"/>
      <p:bldP spid="1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7"/>
          <p:cNvSpPr txBox="1"/>
          <p:nvPr/>
        </p:nvSpPr>
        <p:spPr bwMode="auto">
          <a:xfrm>
            <a:off x="944228" y="221403"/>
            <a:ext cx="10384172" cy="643766"/>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base">
              <a:lnSpc>
                <a:spcPts val="4300"/>
              </a:lnSpc>
              <a:spcBef>
                <a:spcPct val="0"/>
              </a:spcBef>
              <a:spcAft>
                <a:spcPct val="0"/>
              </a:spcAft>
              <a:defRPr/>
            </a:pPr>
            <a:r>
              <a:rPr lang="zh-CN" altLang="en-US" sz="3600" b="1" kern="0" dirty="0" smtClean="0">
                <a:ln w="11430"/>
                <a:solidFill>
                  <a:srgbClr val="005DAF"/>
                </a:solidFill>
                <a:effectLst>
                  <a:outerShdw blurRad="38100" dist="38100" dir="2700000" algn="tl">
                    <a:srgbClr val="000000">
                      <a:alpha val="43137"/>
                    </a:srgbClr>
                  </a:outerShdw>
                </a:effectLst>
                <a:latin typeface="Heiti SC Medium"/>
                <a:ea typeface="Heiti SC Medium"/>
                <a:cs typeface="Heiti SC Medium"/>
              </a:rPr>
              <a:t>数据采集 </a:t>
            </a:r>
            <a:r>
              <a:rPr lang="en-US" altLang="zh-CN" sz="3600" b="1" kern="0" dirty="0" smtClean="0">
                <a:ln w="11430"/>
                <a:solidFill>
                  <a:srgbClr val="005DAF"/>
                </a:solidFill>
                <a:effectLst>
                  <a:outerShdw blurRad="38100" dist="38100" dir="2700000" algn="tl">
                    <a:srgbClr val="000000">
                      <a:alpha val="43137"/>
                    </a:srgbClr>
                  </a:outerShdw>
                </a:effectLst>
                <a:latin typeface="Heiti SC Medium"/>
                <a:ea typeface="Heiti SC Medium"/>
                <a:cs typeface="Heiti SC Medium"/>
              </a:rPr>
              <a:t>——</a:t>
            </a:r>
            <a:r>
              <a:rPr lang="zh-CN" altLang="en-US" sz="3600" b="1" kern="0" dirty="0" smtClean="0">
                <a:ln w="11430"/>
                <a:solidFill>
                  <a:srgbClr val="70AD47"/>
                </a:solidFill>
                <a:effectLst>
                  <a:outerShdw blurRad="38100" dist="38100" dir="2700000" algn="tl">
                    <a:srgbClr val="000000">
                      <a:alpha val="43137"/>
                    </a:srgbClr>
                  </a:outerShdw>
                </a:effectLst>
                <a:latin typeface="Heiti SC Medium"/>
                <a:ea typeface="Heiti SC Medium"/>
                <a:cs typeface="Heiti SC Medium"/>
              </a:rPr>
              <a:t>任务分解</a:t>
            </a:r>
            <a:endParaRPr lang="en-US" altLang="zh-CN" sz="3600" b="1" kern="0" dirty="0">
              <a:ln w="11430"/>
              <a:solidFill>
                <a:srgbClr val="70AD47"/>
              </a:solidFill>
              <a:effectLst>
                <a:outerShdw blurRad="38100" dist="38100" dir="2700000" algn="tl">
                  <a:srgbClr val="000000">
                    <a:alpha val="43137"/>
                  </a:srgbClr>
                </a:outerShdw>
              </a:effectLst>
              <a:latin typeface="Heiti SC Medium"/>
              <a:ea typeface="Heiti SC Medium"/>
              <a:cs typeface="Heiti SC Medium"/>
            </a:endParaRPr>
          </a:p>
        </p:txBody>
      </p:sp>
      <p:sp>
        <p:nvSpPr>
          <p:cNvPr id="14" name="矩形 13"/>
          <p:cNvSpPr/>
          <p:nvPr/>
        </p:nvSpPr>
        <p:spPr>
          <a:xfrm>
            <a:off x="241300" y="248041"/>
            <a:ext cx="323850" cy="323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5" name="矩形 14"/>
          <p:cNvSpPr/>
          <p:nvPr/>
        </p:nvSpPr>
        <p:spPr>
          <a:xfrm>
            <a:off x="0" y="6741"/>
            <a:ext cx="252413" cy="25241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pic>
        <p:nvPicPr>
          <p:cNvPr id="2" name="图片 1">
            <a:hlinkClick r:id="rId3" action="ppaction://hlinkfil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5631" y="2067546"/>
            <a:ext cx="10671574" cy="3816420"/>
          </a:xfrm>
          <a:prstGeom prst="rect">
            <a:avLst/>
          </a:prstGeom>
        </p:spPr>
      </p:pic>
    </p:spTree>
    <p:extLst>
      <p:ext uri="{BB962C8B-B14F-4D97-AF65-F5344CB8AC3E}">
        <p14:creationId xmlns:p14="http://schemas.microsoft.com/office/powerpoint/2010/main" val="9034341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7"/>
          <p:cNvSpPr txBox="1"/>
          <p:nvPr/>
        </p:nvSpPr>
        <p:spPr bwMode="auto">
          <a:xfrm>
            <a:off x="944228" y="221403"/>
            <a:ext cx="10384172" cy="643766"/>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base">
              <a:lnSpc>
                <a:spcPts val="4300"/>
              </a:lnSpc>
              <a:spcBef>
                <a:spcPct val="0"/>
              </a:spcBef>
              <a:spcAft>
                <a:spcPct val="0"/>
              </a:spcAft>
              <a:defRPr/>
            </a:pPr>
            <a:r>
              <a:rPr lang="zh-CN" altLang="en-US" sz="3600" b="1" kern="0" dirty="0" smtClean="0">
                <a:ln w="11430"/>
                <a:solidFill>
                  <a:srgbClr val="005DAF"/>
                </a:solidFill>
                <a:effectLst>
                  <a:outerShdw blurRad="38100" dist="38100" dir="2700000" algn="tl">
                    <a:srgbClr val="000000">
                      <a:alpha val="43137"/>
                    </a:srgbClr>
                  </a:outerShdw>
                </a:effectLst>
                <a:latin typeface="Heiti SC Medium"/>
                <a:ea typeface="Heiti SC Medium"/>
                <a:cs typeface="Heiti SC Medium"/>
              </a:rPr>
              <a:t>数据采集 </a:t>
            </a:r>
            <a:r>
              <a:rPr lang="en-US" altLang="zh-CN" sz="3600" b="1" kern="0" dirty="0" smtClean="0">
                <a:ln w="11430"/>
                <a:solidFill>
                  <a:srgbClr val="005DAF"/>
                </a:solidFill>
                <a:effectLst>
                  <a:outerShdw blurRad="38100" dist="38100" dir="2700000" algn="tl">
                    <a:srgbClr val="000000">
                      <a:alpha val="43137"/>
                    </a:srgbClr>
                  </a:outerShdw>
                </a:effectLst>
                <a:latin typeface="Heiti SC Medium"/>
                <a:ea typeface="Heiti SC Medium"/>
                <a:cs typeface="Heiti SC Medium"/>
              </a:rPr>
              <a:t>——</a:t>
            </a:r>
            <a:r>
              <a:rPr lang="zh-CN" altLang="en-US" sz="3600" b="1" kern="0" dirty="0" smtClean="0">
                <a:ln w="11430"/>
                <a:solidFill>
                  <a:srgbClr val="70AD47"/>
                </a:solidFill>
                <a:effectLst>
                  <a:outerShdw blurRad="38100" dist="38100" dir="2700000" algn="tl">
                    <a:srgbClr val="000000">
                      <a:alpha val="43137"/>
                    </a:srgbClr>
                  </a:outerShdw>
                </a:effectLst>
                <a:latin typeface="Heiti SC Medium"/>
                <a:ea typeface="Heiti SC Medium"/>
                <a:cs typeface="Heiti SC Medium"/>
              </a:rPr>
              <a:t>账户安全</a:t>
            </a:r>
            <a:endParaRPr lang="en-US" altLang="zh-CN" sz="3600" b="1" kern="0" dirty="0">
              <a:ln w="11430"/>
              <a:solidFill>
                <a:srgbClr val="70AD47"/>
              </a:solidFill>
              <a:effectLst>
                <a:outerShdw blurRad="38100" dist="38100" dir="2700000" algn="tl">
                  <a:srgbClr val="000000">
                    <a:alpha val="43137"/>
                  </a:srgbClr>
                </a:outerShdw>
              </a:effectLst>
              <a:latin typeface="Heiti SC Medium"/>
              <a:ea typeface="Heiti SC Medium"/>
              <a:cs typeface="Heiti SC Medium"/>
            </a:endParaRPr>
          </a:p>
        </p:txBody>
      </p:sp>
      <p:sp>
        <p:nvSpPr>
          <p:cNvPr id="14" name="矩形 13"/>
          <p:cNvSpPr/>
          <p:nvPr/>
        </p:nvSpPr>
        <p:spPr>
          <a:xfrm>
            <a:off x="241300" y="248041"/>
            <a:ext cx="323850" cy="323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5" name="矩形 14"/>
          <p:cNvSpPr/>
          <p:nvPr/>
        </p:nvSpPr>
        <p:spPr>
          <a:xfrm>
            <a:off x="0" y="6741"/>
            <a:ext cx="252413" cy="25241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pic>
        <p:nvPicPr>
          <p:cNvPr id="2" name="图片 1"/>
          <p:cNvPicPr>
            <a:picLocks noChangeAspect="1"/>
          </p:cNvPicPr>
          <p:nvPr/>
        </p:nvPicPr>
        <p:blipFill rotWithShape="1">
          <a:blip r:embed="rId3"/>
          <a:srcRect t="-1" b="13627"/>
          <a:stretch/>
        </p:blipFill>
        <p:spPr>
          <a:xfrm>
            <a:off x="962497" y="1822006"/>
            <a:ext cx="10347633" cy="2709058"/>
          </a:xfrm>
          <a:prstGeom prst="rect">
            <a:avLst/>
          </a:prstGeom>
        </p:spPr>
      </p:pic>
      <p:sp>
        <p:nvSpPr>
          <p:cNvPr id="5" name="文本框 4"/>
          <p:cNvSpPr txBox="1"/>
          <p:nvPr/>
        </p:nvSpPr>
        <p:spPr>
          <a:xfrm>
            <a:off x="702169" y="1217949"/>
            <a:ext cx="5255393" cy="523220"/>
          </a:xfrm>
          <a:prstGeom prst="rect">
            <a:avLst/>
          </a:prstGeom>
          <a:noFill/>
        </p:spPr>
        <p:txBody>
          <a:bodyPr wrap="square" rtlCol="0">
            <a:spAutoFit/>
          </a:bodyPr>
          <a:lstStyle/>
          <a:p>
            <a:pPr marL="457200" indent="-457200">
              <a:buFont typeface="Arial" panose="020B0604020202020204" pitchFamily="34" charset="0"/>
              <a:buChar char="•"/>
            </a:pPr>
            <a:r>
              <a:rPr lang="zh-CN" altLang="en-US" sz="2800" b="1" dirty="0" smtClean="0">
                <a:solidFill>
                  <a:schemeClr val="accent1"/>
                </a:solidFill>
                <a:latin typeface="+mn-ea"/>
              </a:rPr>
              <a:t>完善个人信息</a:t>
            </a:r>
            <a:endParaRPr lang="zh-CN" altLang="en-US" sz="2800" b="1" dirty="0">
              <a:solidFill>
                <a:schemeClr val="accent1"/>
              </a:solidFill>
              <a:latin typeface="+mn-ea"/>
            </a:endParaRPr>
          </a:p>
        </p:txBody>
      </p:sp>
      <p:sp>
        <p:nvSpPr>
          <p:cNvPr id="18" name="文本框 17"/>
          <p:cNvSpPr txBox="1"/>
          <p:nvPr/>
        </p:nvSpPr>
        <p:spPr>
          <a:xfrm>
            <a:off x="702169" y="4718192"/>
            <a:ext cx="8124198" cy="523220"/>
          </a:xfrm>
          <a:prstGeom prst="rect">
            <a:avLst/>
          </a:prstGeom>
          <a:noFill/>
        </p:spPr>
        <p:txBody>
          <a:bodyPr wrap="square" rtlCol="0">
            <a:spAutoFit/>
          </a:bodyPr>
          <a:lstStyle/>
          <a:p>
            <a:pPr marL="457200" indent="-457200">
              <a:buFont typeface="Arial" panose="020B0604020202020204" pitchFamily="34" charset="0"/>
              <a:buChar char="•"/>
            </a:pPr>
            <a:r>
              <a:rPr lang="zh-CN" altLang="en-US" sz="2800" b="1" dirty="0" smtClean="0">
                <a:solidFill>
                  <a:schemeClr val="accent1"/>
                </a:solidFill>
                <a:latin typeface="+mn-ea"/>
              </a:rPr>
              <a:t>密码找回</a:t>
            </a:r>
            <a:r>
              <a:rPr lang="en-US" altLang="zh-CN" sz="2800" b="1" dirty="0" smtClean="0">
                <a:solidFill>
                  <a:schemeClr val="accent1"/>
                </a:solidFill>
                <a:latin typeface="+mn-ea"/>
              </a:rPr>
              <a:t>:  </a:t>
            </a:r>
            <a:r>
              <a:rPr lang="zh-CN" altLang="en-US" sz="2800" b="1" dirty="0" smtClean="0">
                <a:solidFill>
                  <a:srgbClr val="FF0000"/>
                </a:solidFill>
                <a:latin typeface="+mn-ea"/>
              </a:rPr>
              <a:t>邮箱找回、管理员重置</a:t>
            </a:r>
            <a:endParaRPr lang="zh-CN" altLang="en-US" sz="2800" b="1" dirty="0">
              <a:solidFill>
                <a:srgbClr val="FF0000"/>
              </a:solidFill>
              <a:latin typeface="+mn-ea"/>
            </a:endParaRPr>
          </a:p>
        </p:txBody>
      </p:sp>
      <p:grpSp>
        <p:nvGrpSpPr>
          <p:cNvPr id="23" name="组合 22"/>
          <p:cNvGrpSpPr/>
          <p:nvPr/>
        </p:nvGrpSpPr>
        <p:grpSpPr>
          <a:xfrm>
            <a:off x="6683877" y="4417996"/>
            <a:ext cx="3437185" cy="2440004"/>
            <a:chOff x="6683877" y="4417996"/>
            <a:chExt cx="3437185" cy="2440004"/>
          </a:xfrm>
        </p:grpSpPr>
        <p:sp>
          <p:nvSpPr>
            <p:cNvPr id="22" name="椭圆形标注 21"/>
            <p:cNvSpPr/>
            <p:nvPr/>
          </p:nvSpPr>
          <p:spPr>
            <a:xfrm>
              <a:off x="6833937" y="5637998"/>
              <a:ext cx="2117558" cy="1145406"/>
            </a:xfrm>
            <a:prstGeom prst="wedgeEllipseCallout">
              <a:avLst>
                <a:gd name="adj1" fmla="val -147197"/>
                <a:gd name="adj2" fmla="val -74475"/>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p:cNvPicPr>
              <a:picLocks noChangeAspect="1"/>
            </p:cNvPicPr>
            <p:nvPr/>
          </p:nvPicPr>
          <p:blipFill rotWithShape="1">
            <a:blip r:embed="rId4"/>
            <a:srcRect t="5827"/>
            <a:stretch/>
          </p:blipFill>
          <p:spPr>
            <a:xfrm>
              <a:off x="6683877" y="4417996"/>
              <a:ext cx="3437185" cy="2440004"/>
            </a:xfrm>
            <a:prstGeom prst="rect">
              <a:avLst/>
            </a:prstGeom>
            <a:ln>
              <a:solidFill>
                <a:srgbClr val="4BACC6">
                  <a:shade val="50000"/>
                </a:srgbClr>
              </a:solidFill>
            </a:ln>
          </p:spPr>
        </p:pic>
      </p:grpSp>
    </p:spTree>
    <p:extLst>
      <p:ext uri="{BB962C8B-B14F-4D97-AF65-F5344CB8AC3E}">
        <p14:creationId xmlns:p14="http://schemas.microsoft.com/office/powerpoint/2010/main" val="25519117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7"/>
          <p:cNvSpPr txBox="1"/>
          <p:nvPr/>
        </p:nvSpPr>
        <p:spPr bwMode="auto">
          <a:xfrm>
            <a:off x="944228" y="221403"/>
            <a:ext cx="10384172" cy="643766"/>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base">
              <a:lnSpc>
                <a:spcPts val="4300"/>
              </a:lnSpc>
              <a:spcBef>
                <a:spcPct val="0"/>
              </a:spcBef>
              <a:spcAft>
                <a:spcPct val="0"/>
              </a:spcAft>
              <a:defRPr/>
            </a:pPr>
            <a:r>
              <a:rPr lang="zh-CN" altLang="en-US" sz="3600" b="1" kern="0" dirty="0" smtClean="0">
                <a:ln w="11430"/>
                <a:solidFill>
                  <a:srgbClr val="005DAF"/>
                </a:solidFill>
                <a:effectLst>
                  <a:outerShdw blurRad="38100" dist="38100" dir="2700000" algn="tl">
                    <a:srgbClr val="000000">
                      <a:alpha val="43137"/>
                    </a:srgbClr>
                  </a:outerShdw>
                </a:effectLst>
                <a:latin typeface="Heiti SC Medium"/>
                <a:ea typeface="Heiti SC Medium"/>
                <a:cs typeface="Heiti SC Medium"/>
              </a:rPr>
              <a:t>数据采集 </a:t>
            </a:r>
            <a:r>
              <a:rPr lang="en-US" altLang="zh-CN" sz="3600" b="1" kern="0" dirty="0" smtClean="0">
                <a:ln w="11430"/>
                <a:solidFill>
                  <a:srgbClr val="005DAF"/>
                </a:solidFill>
                <a:effectLst>
                  <a:outerShdw blurRad="38100" dist="38100" dir="2700000" algn="tl">
                    <a:srgbClr val="000000">
                      <a:alpha val="43137"/>
                    </a:srgbClr>
                  </a:outerShdw>
                </a:effectLst>
                <a:latin typeface="Heiti SC Medium"/>
                <a:ea typeface="Heiti SC Medium"/>
                <a:cs typeface="Heiti SC Medium"/>
              </a:rPr>
              <a:t>——</a:t>
            </a:r>
            <a:r>
              <a:rPr lang="zh-CN" altLang="en-US" sz="3600" b="1" kern="0" dirty="0" smtClean="0">
                <a:ln w="11430"/>
                <a:solidFill>
                  <a:srgbClr val="70AD47"/>
                </a:solidFill>
                <a:effectLst>
                  <a:outerShdw blurRad="38100" dist="38100" dir="2700000" algn="tl">
                    <a:srgbClr val="000000">
                      <a:alpha val="43137"/>
                    </a:srgbClr>
                  </a:outerShdw>
                </a:effectLst>
                <a:latin typeface="Heiti SC Medium"/>
                <a:ea typeface="Heiti SC Medium"/>
                <a:cs typeface="Heiti SC Medium"/>
              </a:rPr>
              <a:t>注意要点</a:t>
            </a:r>
            <a:endParaRPr lang="en-US" altLang="zh-CN" sz="3600" b="1" kern="0" dirty="0">
              <a:ln w="11430"/>
              <a:solidFill>
                <a:srgbClr val="70AD47"/>
              </a:solidFill>
              <a:effectLst>
                <a:outerShdw blurRad="38100" dist="38100" dir="2700000" algn="tl">
                  <a:srgbClr val="000000">
                    <a:alpha val="43137"/>
                  </a:srgbClr>
                </a:outerShdw>
              </a:effectLst>
              <a:latin typeface="Heiti SC Medium"/>
              <a:ea typeface="Heiti SC Medium"/>
              <a:cs typeface="Heiti SC Medium"/>
            </a:endParaRPr>
          </a:p>
        </p:txBody>
      </p:sp>
      <p:sp>
        <p:nvSpPr>
          <p:cNvPr id="14" name="矩形 13"/>
          <p:cNvSpPr/>
          <p:nvPr/>
        </p:nvSpPr>
        <p:spPr>
          <a:xfrm>
            <a:off x="241300" y="248041"/>
            <a:ext cx="323850" cy="323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5" name="矩形 14"/>
          <p:cNvSpPr/>
          <p:nvPr/>
        </p:nvSpPr>
        <p:spPr>
          <a:xfrm>
            <a:off x="0" y="6741"/>
            <a:ext cx="252413" cy="25241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6" name="内容占位符 2"/>
          <p:cNvSpPr txBox="1">
            <a:spLocks/>
          </p:cNvSpPr>
          <p:nvPr/>
        </p:nvSpPr>
        <p:spPr bwMode="auto">
          <a:xfrm>
            <a:off x="1120588" y="1366277"/>
            <a:ext cx="8229600" cy="51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b="1" kern="1200">
                <a:solidFill>
                  <a:srgbClr val="0033CC"/>
                </a:solidFill>
                <a:latin typeface="Times New Roman" panose="02020603050405020304" pitchFamily="18" charset="0"/>
                <a:ea typeface="黑体" pitchFamily="49" charset="-122"/>
                <a:cs typeface="Times New Roman" panose="02020603050405020304" pitchFamily="18" charset="0"/>
              </a:defRPr>
            </a:lvl1pPr>
            <a:lvl2pPr marL="742950" indent="-285750" algn="l" rtl="0" eaLnBrk="0" fontAlgn="base" hangingPunct="0">
              <a:spcBef>
                <a:spcPct val="20000"/>
              </a:spcBef>
              <a:spcAft>
                <a:spcPct val="0"/>
              </a:spcAft>
              <a:buClr>
                <a:srgbClr val="0033CC"/>
              </a:buClr>
              <a:buFont typeface="Arial" panose="020B0604020202020204" pitchFamily="34" charset="0"/>
              <a:buChar char="•"/>
              <a:defRPr sz="2800" b="1" kern="1200">
                <a:solidFill>
                  <a:schemeClr val="tx1"/>
                </a:solidFill>
                <a:latin typeface="Times New Roman" panose="02020603050405020304" pitchFamily="18" charset="0"/>
                <a:ea typeface="楷体" panose="02010609060101010101" pitchFamily="49" charset="-122"/>
                <a:cs typeface="Times New Roman" panose="02020603050405020304" pitchFamily="18" charset="0"/>
              </a:defRPr>
            </a:lvl2pPr>
            <a:lvl3pPr marL="1143000" indent="-228600" algn="l" rtl="0" eaLnBrk="0" fontAlgn="base" hangingPunct="0">
              <a:spcBef>
                <a:spcPct val="20000"/>
              </a:spcBef>
              <a:spcAft>
                <a:spcPct val="0"/>
              </a:spcAft>
              <a:buClr>
                <a:srgbClr val="0033CC"/>
              </a:buClr>
              <a:buFont typeface="Arial" panose="020B0604020202020204" pitchFamily="34" charset="0"/>
              <a:buChar char="•"/>
              <a:defRPr sz="2800" kern="1200">
                <a:solidFill>
                  <a:schemeClr val="tx1"/>
                </a:solidFill>
                <a:latin typeface="Times New Roman" panose="02020603050405020304" pitchFamily="18" charset="0"/>
                <a:ea typeface="黑体" pitchFamily="49" charset="-122"/>
                <a:cs typeface="Times New Roman" panose="02020603050405020304" pitchFamily="18"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黑体" pitchFamily="49" charset="-122"/>
                <a:cs typeface="Times New Roman" panose="02020603050405020304" pitchFamily="18"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黑体" pitchFamily="49" charset="-122"/>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1" lang="zh-CN" altLang="en-US" sz="2800" i="0" u="none" strike="noStrike" kern="1200" cap="none" spc="0" normalizeH="0" baseline="0" noProof="0" dirty="0" smtClean="0">
                <a:ln>
                  <a:noFill/>
                </a:ln>
                <a:solidFill>
                  <a:schemeClr val="accent1"/>
                </a:solidFill>
                <a:effectLst/>
                <a:uLnTx/>
                <a:uFillTx/>
                <a:latin typeface="+mn-ea"/>
                <a:ea typeface="+mn-ea"/>
                <a:cs typeface="Times New Roman" panose="02020603050405020304" pitchFamily="18" charset="0"/>
              </a:rPr>
              <a:t>两次审核（基础浮动表单）</a:t>
            </a:r>
            <a:endParaRPr kumimoji="1" lang="en-US" altLang="zh-CN" sz="2800" i="0" u="none" strike="noStrike" kern="1200" cap="none" spc="0" normalizeH="0" baseline="0" noProof="0" dirty="0" smtClean="0">
              <a:ln>
                <a:noFill/>
              </a:ln>
              <a:solidFill>
                <a:schemeClr val="accent1"/>
              </a:solidFill>
              <a:effectLst/>
              <a:uLnTx/>
              <a:uFillTx/>
              <a:latin typeface="+mn-ea"/>
              <a:ea typeface="+mn-ea"/>
              <a:cs typeface="Times New Roman" panose="02020603050405020304" pitchFamily="18" charset="0"/>
            </a:endParaRPr>
          </a:p>
          <a:p>
            <a:pPr marL="914400" marR="0" lvl="1" indent="-514350" algn="l" defTabSz="914400" rtl="0" eaLnBrk="0" fontAlgn="base" latinLnBrk="0" hangingPunct="0">
              <a:lnSpc>
                <a:spcPct val="100000"/>
              </a:lnSpc>
              <a:spcBef>
                <a:spcPct val="20000"/>
              </a:spcBef>
              <a:spcAft>
                <a:spcPct val="0"/>
              </a:spcAft>
              <a:buClr>
                <a:srgbClr val="0033CC"/>
              </a:buClr>
              <a:buSzTx/>
              <a:buFont typeface="+mj-lt"/>
              <a:buAutoNum type="arabicPeriod"/>
              <a:tabLst/>
              <a:defRPr/>
            </a:pPr>
            <a:r>
              <a:rPr kumimoji="1" lang="zh-CN" altLang="en-US" sz="2800" b="1" i="0" u="none" strike="noStrike" kern="1200" cap="none" spc="0" normalizeH="0" baseline="0" noProof="0" dirty="0" smtClean="0">
                <a:ln>
                  <a:noFill/>
                </a:ln>
                <a:solidFill>
                  <a:srgbClr val="FF0000"/>
                </a:solidFill>
                <a:effectLst/>
                <a:uLnTx/>
                <a:uFillTx/>
                <a:latin typeface="黑体"/>
                <a:ea typeface="黑体"/>
                <a:cs typeface="黑体"/>
              </a:rPr>
              <a:t>子表审核</a:t>
            </a:r>
            <a:endParaRPr kumimoji="1" lang="en-US" altLang="zh-CN" sz="2800" b="1" i="0" u="none" strike="noStrike" kern="1200" cap="none" spc="0" normalizeH="0" baseline="0" noProof="0" dirty="0" smtClean="0">
              <a:ln>
                <a:noFill/>
              </a:ln>
              <a:solidFill>
                <a:srgbClr val="FF0000"/>
              </a:solidFill>
              <a:effectLst/>
              <a:uLnTx/>
              <a:uFillTx/>
              <a:latin typeface="黑体"/>
              <a:ea typeface="黑体"/>
              <a:cs typeface="黑体"/>
            </a:endParaRPr>
          </a:p>
          <a:p>
            <a:pPr marL="914400" marR="0" lvl="1" indent="-514350" algn="l" defTabSz="914400" rtl="0" eaLnBrk="0" fontAlgn="base" latinLnBrk="0" hangingPunct="0">
              <a:lnSpc>
                <a:spcPct val="100000"/>
              </a:lnSpc>
              <a:spcBef>
                <a:spcPct val="20000"/>
              </a:spcBef>
              <a:spcAft>
                <a:spcPct val="0"/>
              </a:spcAft>
              <a:buClr>
                <a:srgbClr val="0033CC"/>
              </a:buClr>
              <a:buSzTx/>
              <a:buFont typeface="+mj-lt"/>
              <a:buAutoNum type="arabicPeriod"/>
              <a:tabLst/>
              <a:defRPr/>
            </a:pPr>
            <a:r>
              <a:rPr kumimoji="1" lang="zh-CN" altLang="en-US" sz="2800" b="1" i="0" u="none" strike="noStrike" kern="1200" cap="none" spc="0" normalizeH="0" baseline="0" noProof="0" dirty="0" smtClean="0">
                <a:ln>
                  <a:noFill/>
                </a:ln>
                <a:solidFill>
                  <a:srgbClr val="FF0000"/>
                </a:solidFill>
                <a:effectLst/>
                <a:uLnTx/>
                <a:uFillTx/>
                <a:latin typeface="黑体"/>
                <a:ea typeface="黑体"/>
                <a:cs typeface="黑体"/>
              </a:rPr>
              <a:t>总表审核</a:t>
            </a:r>
            <a:endParaRPr kumimoji="1" lang="en-US" altLang="zh-CN" sz="2800" b="1" i="0" u="none" strike="noStrike" kern="1200" cap="none" spc="0" normalizeH="0" baseline="0" noProof="0" dirty="0" smtClean="0">
              <a:ln>
                <a:noFill/>
              </a:ln>
              <a:solidFill>
                <a:srgbClr val="FF0000"/>
              </a:solidFill>
              <a:effectLst/>
              <a:uLnTx/>
              <a:uFillTx/>
              <a:latin typeface="黑体"/>
              <a:ea typeface="黑体"/>
              <a:cs typeface="黑体"/>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1" lang="zh-CN" altLang="en-US" sz="2800" dirty="0" smtClean="0">
                <a:solidFill>
                  <a:schemeClr val="accent1"/>
                </a:solidFill>
                <a:latin typeface="+mn-ea"/>
                <a:ea typeface="+mn-ea"/>
              </a:rPr>
              <a:t>三种</a:t>
            </a:r>
            <a:r>
              <a:rPr kumimoji="1" lang="zh-CN" altLang="en-US" sz="2800" b="1" i="0" u="none" strike="noStrike" kern="1200" cap="none" spc="0" normalizeH="0" baseline="0" noProof="0" dirty="0" smtClean="0">
                <a:ln>
                  <a:noFill/>
                </a:ln>
                <a:solidFill>
                  <a:schemeClr val="accent1"/>
                </a:solidFill>
                <a:effectLst/>
                <a:uLnTx/>
                <a:uFillTx/>
                <a:latin typeface="+mn-ea"/>
                <a:ea typeface="+mn-ea"/>
              </a:rPr>
              <a:t>退回（基础浮动表单）</a:t>
            </a:r>
            <a:endParaRPr kumimoji="1" lang="en-US" altLang="zh-CN" sz="2800" b="1" i="0" u="none" strike="noStrike" kern="1200" cap="none" spc="0" normalizeH="0" baseline="0" noProof="0" dirty="0" smtClean="0">
              <a:ln>
                <a:noFill/>
              </a:ln>
              <a:solidFill>
                <a:schemeClr val="accent1"/>
              </a:solidFill>
              <a:effectLst/>
              <a:uLnTx/>
              <a:uFillTx/>
              <a:latin typeface="+mn-ea"/>
              <a:ea typeface="+mn-ea"/>
            </a:endParaRPr>
          </a:p>
          <a:p>
            <a:pPr marL="971550" marR="0" lvl="1" indent="-514350" algn="l" defTabSz="914400" rtl="0" eaLnBrk="0" fontAlgn="base" latinLnBrk="0" hangingPunct="0">
              <a:lnSpc>
                <a:spcPct val="100000"/>
              </a:lnSpc>
              <a:spcBef>
                <a:spcPct val="20000"/>
              </a:spcBef>
              <a:spcAft>
                <a:spcPct val="0"/>
              </a:spcAft>
              <a:buClr>
                <a:srgbClr val="0033CC"/>
              </a:buClr>
              <a:buSzTx/>
              <a:buFont typeface="+mj-lt"/>
              <a:buAutoNum type="arabicPeriod"/>
              <a:tabLst/>
              <a:defRPr/>
            </a:pPr>
            <a:r>
              <a:rPr kumimoji="1" lang="zh-CN" altLang="en-US" sz="2800" b="1" i="0" u="none" strike="noStrike" kern="1200" cap="none" spc="0" normalizeH="0" baseline="0" noProof="0" dirty="0" smtClean="0">
                <a:ln>
                  <a:noFill/>
                </a:ln>
                <a:solidFill>
                  <a:srgbClr val="FF0000"/>
                </a:solidFill>
                <a:effectLst/>
                <a:uLnTx/>
                <a:uFillTx/>
                <a:latin typeface="黑体"/>
                <a:ea typeface="黑体"/>
                <a:cs typeface="黑体"/>
              </a:rPr>
              <a:t>审核用户审核退回</a:t>
            </a:r>
            <a:endParaRPr kumimoji="1" lang="en-US" altLang="zh-CN" sz="2800" b="1" i="0" u="none" strike="noStrike" kern="1200" cap="none" spc="0" normalizeH="0" baseline="0" noProof="0" dirty="0" smtClean="0">
              <a:ln>
                <a:noFill/>
              </a:ln>
              <a:solidFill>
                <a:srgbClr val="FF0000"/>
              </a:solidFill>
              <a:effectLst/>
              <a:uLnTx/>
              <a:uFillTx/>
              <a:latin typeface="黑体"/>
              <a:ea typeface="黑体"/>
              <a:cs typeface="黑体"/>
            </a:endParaRPr>
          </a:p>
          <a:p>
            <a:pPr marL="971550" marR="0" lvl="1" indent="-514350" algn="l" defTabSz="914400" rtl="0" eaLnBrk="0" fontAlgn="base" latinLnBrk="0" hangingPunct="0">
              <a:lnSpc>
                <a:spcPct val="100000"/>
              </a:lnSpc>
              <a:spcBef>
                <a:spcPct val="20000"/>
              </a:spcBef>
              <a:spcAft>
                <a:spcPct val="0"/>
              </a:spcAft>
              <a:buClr>
                <a:srgbClr val="0033CC"/>
              </a:buClr>
              <a:buSzTx/>
              <a:buFont typeface="+mj-lt"/>
              <a:buAutoNum type="arabicPeriod"/>
              <a:tabLst/>
              <a:defRPr/>
            </a:pPr>
            <a:r>
              <a:rPr kumimoji="1" lang="zh-CN" altLang="en-US" sz="2800" b="1" i="0" u="none" strike="noStrike" kern="1200" cap="none" spc="0" normalizeH="0" baseline="0" noProof="0" dirty="0" smtClean="0">
                <a:ln>
                  <a:noFill/>
                </a:ln>
                <a:solidFill>
                  <a:srgbClr val="FF0000"/>
                </a:solidFill>
                <a:effectLst/>
                <a:uLnTx/>
                <a:uFillTx/>
                <a:latin typeface="黑体"/>
                <a:ea typeface="黑体"/>
                <a:cs typeface="黑体"/>
              </a:rPr>
              <a:t>校级管理员审核退回</a:t>
            </a:r>
            <a:endParaRPr kumimoji="1" lang="en-US" altLang="zh-CN" sz="2800" b="1" i="0" u="none" strike="noStrike" kern="1200" cap="none" spc="0" normalizeH="0" baseline="0" noProof="0" dirty="0" smtClean="0">
              <a:ln>
                <a:noFill/>
              </a:ln>
              <a:solidFill>
                <a:srgbClr val="FF0000"/>
              </a:solidFill>
              <a:effectLst/>
              <a:uLnTx/>
              <a:uFillTx/>
              <a:latin typeface="黑体"/>
              <a:ea typeface="黑体"/>
              <a:cs typeface="黑体"/>
            </a:endParaRPr>
          </a:p>
          <a:p>
            <a:pPr marL="971550" marR="0" lvl="1" indent="-514350" algn="l" defTabSz="914400" rtl="0" eaLnBrk="0" fontAlgn="base" latinLnBrk="0" hangingPunct="0">
              <a:lnSpc>
                <a:spcPct val="100000"/>
              </a:lnSpc>
              <a:spcBef>
                <a:spcPct val="20000"/>
              </a:spcBef>
              <a:spcAft>
                <a:spcPct val="0"/>
              </a:spcAft>
              <a:buClr>
                <a:srgbClr val="0033CC"/>
              </a:buClr>
              <a:buSzTx/>
              <a:buFont typeface="+mj-lt"/>
              <a:buAutoNum type="arabicPeriod"/>
              <a:tabLst/>
              <a:defRPr/>
            </a:pPr>
            <a:r>
              <a:rPr kumimoji="1" lang="zh-CN" altLang="en-US" dirty="0" smtClean="0">
                <a:solidFill>
                  <a:srgbClr val="FF0000"/>
                </a:solidFill>
                <a:latin typeface="黑体"/>
                <a:ea typeface="黑体"/>
                <a:cs typeface="黑体"/>
              </a:rPr>
              <a:t>评估中心管理员退回</a:t>
            </a:r>
            <a:endParaRPr kumimoji="1" lang="en-US" altLang="zh-CN" sz="2800" b="1" i="0" u="none" strike="noStrike" kern="1200" cap="none" spc="0" normalizeH="0" baseline="0" noProof="0" dirty="0" smtClean="0">
              <a:ln>
                <a:noFill/>
              </a:ln>
              <a:solidFill>
                <a:srgbClr val="FF0000"/>
              </a:solidFill>
              <a:effectLst/>
              <a:uLnTx/>
              <a:uFillTx/>
              <a:latin typeface="黑体"/>
              <a:ea typeface="黑体"/>
              <a:cs typeface="黑体"/>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1" lang="zh-CN" altLang="en-US" sz="2800" b="1" i="0" u="none" strike="noStrike" kern="1200" cap="none" spc="0" normalizeH="0" baseline="0" noProof="0" dirty="0" smtClean="0">
                <a:ln>
                  <a:noFill/>
                </a:ln>
                <a:solidFill>
                  <a:schemeClr val="accent1"/>
                </a:solidFill>
                <a:effectLst/>
                <a:uLnTx/>
                <a:uFillTx/>
                <a:latin typeface="+mn-ea"/>
                <a:ea typeface="+mn-ea"/>
                <a:cs typeface="Times New Roman" panose="02020603050405020304" pitchFamily="18" charset="0"/>
              </a:rPr>
              <a:t>五种状态</a:t>
            </a:r>
            <a:endParaRPr kumimoji="1" lang="en-US" altLang="zh-CN" sz="2800" b="1" i="0" u="none" strike="noStrike" kern="1200" cap="none" spc="0" normalizeH="0" baseline="0" noProof="0" dirty="0" smtClean="0">
              <a:ln>
                <a:noFill/>
              </a:ln>
              <a:solidFill>
                <a:schemeClr val="accent1"/>
              </a:solidFill>
              <a:effectLst/>
              <a:uLnTx/>
              <a:uFillTx/>
              <a:latin typeface="+mn-ea"/>
              <a:ea typeface="+mn-ea"/>
              <a:cs typeface="Times New Roman" panose="02020603050405020304" pitchFamily="18" charset="0"/>
            </a:endParaRPr>
          </a:p>
          <a:p>
            <a:pPr marL="400050" marR="0" lvl="1" indent="0" algn="l" defTabSz="914400" rtl="0" eaLnBrk="0" fontAlgn="base" latinLnBrk="0" hangingPunct="0">
              <a:lnSpc>
                <a:spcPct val="100000"/>
              </a:lnSpc>
              <a:spcBef>
                <a:spcPct val="20000"/>
              </a:spcBef>
              <a:spcAft>
                <a:spcPct val="0"/>
              </a:spcAft>
              <a:buClr>
                <a:srgbClr val="0033CC"/>
              </a:buClr>
              <a:buSzTx/>
              <a:buFont typeface="Arial" panose="020B0604020202020204" pitchFamily="34" charset="0"/>
              <a:buNone/>
              <a:tabLst/>
              <a:defRPr/>
            </a:pPr>
            <a:r>
              <a:rPr kumimoji="1" lang="zh-CN" altLang="en-US" sz="2800" b="1" i="0" u="none" strike="noStrike" kern="1200" cap="none" spc="0" normalizeH="0" baseline="0" noProof="0" dirty="0" smtClean="0">
                <a:ln>
                  <a:noFill/>
                </a:ln>
                <a:solidFill>
                  <a:srgbClr val="FF0000"/>
                </a:solidFill>
                <a:effectLst/>
                <a:uLnTx/>
                <a:uFillTx/>
                <a:latin typeface="黑体"/>
                <a:ea typeface="黑体"/>
                <a:cs typeface="黑体"/>
              </a:rPr>
              <a:t>未完成，未审核，审核不通过，审核通过，退回</a:t>
            </a:r>
            <a:endParaRPr kumimoji="1" lang="zh-CN" altLang="en-US" sz="2800" b="1" i="0" u="none" strike="noStrike" kern="1200" cap="none" spc="0" normalizeH="0" baseline="0" noProof="0" dirty="0">
              <a:ln>
                <a:noFill/>
              </a:ln>
              <a:solidFill>
                <a:srgbClr val="FF0000"/>
              </a:solidFill>
              <a:effectLst/>
              <a:uLnTx/>
              <a:uFillTx/>
              <a:latin typeface="黑体"/>
              <a:ea typeface="黑体"/>
              <a:cs typeface="黑体"/>
            </a:endParaRPr>
          </a:p>
        </p:txBody>
      </p:sp>
      <p:pic>
        <p:nvPicPr>
          <p:cNvPr id="7" name="图片 6"/>
          <p:cNvPicPr>
            <a:picLocks noChangeAspect="1"/>
          </p:cNvPicPr>
          <p:nvPr/>
        </p:nvPicPr>
        <p:blipFill>
          <a:blip r:embed="rId3" cstate="print"/>
          <a:stretch>
            <a:fillRect/>
          </a:stretch>
        </p:blipFill>
        <p:spPr>
          <a:xfrm>
            <a:off x="6809081" y="2158587"/>
            <a:ext cx="3441655" cy="575841"/>
          </a:xfrm>
          <a:prstGeom prst="rect">
            <a:avLst/>
          </a:prstGeom>
        </p:spPr>
      </p:pic>
      <p:pic>
        <p:nvPicPr>
          <p:cNvPr id="8" name="图片 7"/>
          <p:cNvPicPr>
            <a:picLocks noChangeAspect="1"/>
          </p:cNvPicPr>
          <p:nvPr/>
        </p:nvPicPr>
        <p:blipFill>
          <a:blip r:embed="rId4" cstate="print"/>
          <a:stretch>
            <a:fillRect/>
          </a:stretch>
        </p:blipFill>
        <p:spPr>
          <a:xfrm>
            <a:off x="3579204" y="1942564"/>
            <a:ext cx="2874986" cy="1008112"/>
          </a:xfrm>
          <a:prstGeom prst="rect">
            <a:avLst/>
          </a:prstGeom>
        </p:spPr>
      </p:pic>
      <p:sp>
        <p:nvSpPr>
          <p:cNvPr id="9" name="右箭头 8"/>
          <p:cNvSpPr/>
          <p:nvPr/>
        </p:nvSpPr>
        <p:spPr bwMode="ltGray">
          <a:xfrm>
            <a:off x="6531532" y="2302604"/>
            <a:ext cx="288032" cy="288032"/>
          </a:xfrm>
          <a:prstGeom prst="rightArrow">
            <a:avLst/>
          </a:prstGeom>
          <a:solidFill>
            <a:srgbClr val="F79646"/>
          </a:solidFill>
          <a:ln w="25400" cap="flat" cmpd="sng" algn="ctr">
            <a:solidFill>
              <a:srgbClr val="F79646">
                <a:shade val="50000"/>
              </a:srgbClr>
            </a:solidFill>
            <a:prstDash val="solid"/>
            <a:headEnd/>
            <a:tailEnd/>
          </a:ln>
          <a:effectLst/>
        </p:spPr>
        <p:txBody>
          <a:bodyPr wrap="none"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zh-CN" altLang="en-US" sz="1800" b="1" i="1" u="none" strike="noStrike" kern="0" cap="none" spc="0" normalizeH="0" baseline="0" noProof="0" smtClean="0">
              <a:ln>
                <a:noFill/>
              </a:ln>
              <a:solidFill>
                <a:prstClr val="white"/>
              </a:solidFill>
              <a:effectLst/>
              <a:uLnTx/>
              <a:uFillTx/>
              <a:latin typeface="Calibri"/>
              <a:ea typeface="宋体" panose="02010600030101010101" pitchFamily="2" charset="-122"/>
            </a:endParaRPr>
          </a:p>
        </p:txBody>
      </p:sp>
      <p:sp>
        <p:nvSpPr>
          <p:cNvPr id="10" name="圆角矩形标注 9"/>
          <p:cNvSpPr/>
          <p:nvPr/>
        </p:nvSpPr>
        <p:spPr bwMode="ltGray">
          <a:xfrm>
            <a:off x="5739444" y="1654532"/>
            <a:ext cx="1152128" cy="648072"/>
          </a:xfrm>
          <a:prstGeom prst="wedgeRoundRectCallout">
            <a:avLst>
              <a:gd name="adj1" fmla="val -89874"/>
              <a:gd name="adj2" fmla="val 107726"/>
              <a:gd name="adj3" fmla="val 16667"/>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w="0" algn="ctr">
            <a:solidFill>
              <a:sysClr val="windowText" lastClr="000000"/>
            </a:solidFill>
            <a:miter lim="800000"/>
            <a:headEnd/>
            <a:tailEnd/>
          </a:ln>
          <a:effectLst/>
        </p:spPr>
        <p:txBody>
          <a:bodyPr wrap="none"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zh-CN" altLang="en-US" sz="1800" b="1" i="1" u="none" strike="noStrike" kern="0" cap="none" spc="0" normalizeH="0" baseline="0" noProof="0" dirty="0" smtClean="0">
                <a:ln>
                  <a:noFill/>
                </a:ln>
                <a:solidFill>
                  <a:srgbClr val="1F497D"/>
                </a:solidFill>
                <a:effectLst/>
                <a:uLnTx/>
                <a:uFillTx/>
                <a:latin typeface="+mn-ea"/>
                <a:cs typeface="Times New Roman" pitchFamily="18" charset="0"/>
              </a:rPr>
              <a:t>一次审核</a:t>
            </a:r>
            <a:endParaRPr kumimoji="1" lang="en-US" altLang="zh-CN" sz="1800" b="1" i="1" u="none" strike="noStrike" kern="0" cap="none" spc="0" normalizeH="0" baseline="0" noProof="0" dirty="0" smtClean="0">
              <a:ln>
                <a:noFill/>
              </a:ln>
              <a:solidFill>
                <a:srgbClr val="1F497D"/>
              </a:solidFill>
              <a:effectLst/>
              <a:uLnTx/>
              <a:uFillTx/>
              <a:latin typeface="+mn-ea"/>
              <a:cs typeface="Times New Roman" pitchFamily="18"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1" lang="zh-CN" altLang="en-US" sz="1800" b="1" i="1" u="none" strike="noStrike" kern="0" cap="none" spc="0" normalizeH="0" baseline="0" noProof="0" dirty="0" smtClean="0">
                <a:ln>
                  <a:noFill/>
                </a:ln>
                <a:solidFill>
                  <a:srgbClr val="1F497D"/>
                </a:solidFill>
                <a:effectLst/>
                <a:uLnTx/>
                <a:uFillTx/>
                <a:latin typeface="+mn-ea"/>
                <a:cs typeface="Times New Roman" pitchFamily="18" charset="0"/>
              </a:rPr>
              <a:t>点用户名</a:t>
            </a:r>
          </a:p>
        </p:txBody>
      </p:sp>
      <p:sp>
        <p:nvSpPr>
          <p:cNvPr id="11" name="圆角矩形标注 10"/>
          <p:cNvSpPr/>
          <p:nvPr/>
        </p:nvSpPr>
        <p:spPr bwMode="ltGray">
          <a:xfrm>
            <a:off x="5235388" y="934452"/>
            <a:ext cx="1152128" cy="648072"/>
          </a:xfrm>
          <a:prstGeom prst="wedgeRoundRectCallout">
            <a:avLst>
              <a:gd name="adj1" fmla="val -75340"/>
              <a:gd name="adj2" fmla="val 127108"/>
              <a:gd name="adj3" fmla="val 16667"/>
            </a:avLst>
          </a:prstGeom>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ln w="0" algn="ctr">
            <a:solidFill>
              <a:sysClr val="windowText" lastClr="000000"/>
            </a:solidFill>
            <a:miter lim="800000"/>
            <a:headEnd/>
            <a:tailEnd/>
          </a:ln>
          <a:effectLst/>
        </p:spPr>
        <p:txBody>
          <a:bodyPr wrap="none"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zh-CN" altLang="en-US" sz="1800" b="1" i="1" u="none" strike="noStrike" kern="0" cap="none" spc="0" normalizeH="0" baseline="0" noProof="0" dirty="0" smtClean="0">
                <a:ln>
                  <a:noFill/>
                </a:ln>
                <a:solidFill>
                  <a:srgbClr val="1F497D"/>
                </a:solidFill>
                <a:effectLst/>
                <a:uLnTx/>
                <a:uFillTx/>
                <a:latin typeface="+mn-ea"/>
                <a:cs typeface="Times New Roman" pitchFamily="18" charset="0"/>
              </a:rPr>
              <a:t>二次审核</a:t>
            </a:r>
            <a:endParaRPr kumimoji="1" lang="en-US" altLang="zh-CN" sz="1800" b="1" i="1" u="none" strike="noStrike" kern="0" cap="none" spc="0" normalizeH="0" baseline="0" noProof="0" dirty="0" smtClean="0">
              <a:ln>
                <a:noFill/>
              </a:ln>
              <a:solidFill>
                <a:srgbClr val="1F497D"/>
              </a:solidFill>
              <a:effectLst/>
              <a:uLnTx/>
              <a:uFillTx/>
              <a:latin typeface="+mn-ea"/>
              <a:cs typeface="Times New Roman" pitchFamily="18"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1" lang="zh-CN" altLang="en-US" sz="1800" b="1" i="1" u="none" strike="noStrike" kern="0" cap="none" spc="0" normalizeH="0" baseline="0" noProof="0" dirty="0" smtClean="0">
                <a:ln>
                  <a:noFill/>
                </a:ln>
                <a:solidFill>
                  <a:srgbClr val="1F497D"/>
                </a:solidFill>
                <a:effectLst/>
                <a:uLnTx/>
                <a:uFillTx/>
                <a:latin typeface="+mn-ea"/>
                <a:cs typeface="Times New Roman" pitchFamily="18" charset="0"/>
              </a:rPr>
              <a:t>点表名</a:t>
            </a:r>
          </a:p>
        </p:txBody>
      </p:sp>
      <p:sp>
        <p:nvSpPr>
          <p:cNvPr id="16" name="圆角矩形标注 15"/>
          <p:cNvSpPr/>
          <p:nvPr/>
        </p:nvSpPr>
        <p:spPr bwMode="ltGray">
          <a:xfrm>
            <a:off x="6099484" y="6168636"/>
            <a:ext cx="1152128" cy="648072"/>
          </a:xfrm>
          <a:prstGeom prst="wedgeRoundRectCallout">
            <a:avLst>
              <a:gd name="adj1" fmla="val -57990"/>
              <a:gd name="adj2" fmla="val -89964"/>
              <a:gd name="adj3" fmla="val 16667"/>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25400" cap="flat" cmpd="sng" algn="ctr">
            <a:solidFill>
              <a:srgbClr val="4BACC6">
                <a:shade val="50000"/>
              </a:srgbClr>
            </a:solidFill>
            <a:prstDash val="solid"/>
            <a:headEnd/>
            <a:tailEnd/>
          </a:ln>
          <a:effectLst/>
        </p:spPr>
        <p:txBody>
          <a:bodyPr wrap="none"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zh-CN" altLang="en-US" sz="1800" b="1" i="1" u="none" strike="noStrike" kern="0" cap="none" spc="0" normalizeH="0" baseline="0" noProof="0" dirty="0" smtClean="0">
                <a:ln>
                  <a:noFill/>
                </a:ln>
                <a:solidFill>
                  <a:schemeClr val="accent1"/>
                </a:solidFill>
                <a:effectLst/>
                <a:uLnTx/>
                <a:uFillTx/>
                <a:latin typeface="黑体"/>
                <a:ea typeface="黑体"/>
                <a:cs typeface="黑体"/>
              </a:rPr>
              <a:t>审核账户</a:t>
            </a:r>
            <a:endParaRPr kumimoji="1" lang="en-US" altLang="zh-CN" sz="1800" b="1" i="1" u="none" strike="noStrike" kern="0" cap="none" spc="0" normalizeH="0" baseline="0" noProof="0" dirty="0" smtClean="0">
              <a:ln>
                <a:noFill/>
              </a:ln>
              <a:solidFill>
                <a:schemeClr val="accent1"/>
              </a:solidFill>
              <a:effectLst/>
              <a:uLnTx/>
              <a:uFillTx/>
              <a:latin typeface="黑体"/>
              <a:ea typeface="黑体"/>
              <a:cs typeface="黑体"/>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1" lang="zh-CN" altLang="en-US" sz="1800" b="1" i="1" u="none" strike="noStrike" kern="0" cap="none" spc="0" normalizeH="0" baseline="0" noProof="0" dirty="0" smtClean="0">
                <a:ln>
                  <a:noFill/>
                </a:ln>
                <a:solidFill>
                  <a:schemeClr val="accent1"/>
                </a:solidFill>
                <a:effectLst/>
                <a:uLnTx/>
                <a:uFillTx/>
                <a:latin typeface="黑体"/>
                <a:ea typeface="黑体"/>
                <a:cs typeface="黑体"/>
              </a:rPr>
              <a:t>退回</a:t>
            </a:r>
            <a:endParaRPr kumimoji="1" lang="en-US" altLang="zh-CN" sz="1800" b="1" i="1" u="none" strike="noStrike" kern="0" cap="none" spc="0" normalizeH="0" baseline="0" noProof="0" dirty="0" smtClean="0">
              <a:ln>
                <a:noFill/>
              </a:ln>
              <a:solidFill>
                <a:schemeClr val="accent1"/>
              </a:solidFill>
              <a:effectLst/>
              <a:uLnTx/>
              <a:uFillTx/>
              <a:latin typeface="黑体"/>
              <a:ea typeface="黑体"/>
              <a:cs typeface="黑体"/>
            </a:endParaRPr>
          </a:p>
        </p:txBody>
      </p:sp>
      <p:sp>
        <p:nvSpPr>
          <p:cNvPr id="17" name="圆角矩形标注 16"/>
          <p:cNvSpPr/>
          <p:nvPr/>
        </p:nvSpPr>
        <p:spPr bwMode="ltGray">
          <a:xfrm>
            <a:off x="9152390" y="6168636"/>
            <a:ext cx="1296144" cy="648072"/>
          </a:xfrm>
          <a:prstGeom prst="wedgeRoundRectCallout">
            <a:avLst>
              <a:gd name="adj1" fmla="val -54360"/>
              <a:gd name="adj2" fmla="val -95498"/>
              <a:gd name="adj3" fmla="val 16667"/>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25400" cap="flat" cmpd="sng" algn="ctr">
            <a:solidFill>
              <a:srgbClr val="4BACC6">
                <a:shade val="50000"/>
              </a:srgbClr>
            </a:solidFill>
            <a:prstDash val="solid"/>
            <a:headEnd/>
            <a:tailEnd/>
          </a:ln>
          <a:effectLst/>
        </p:spPr>
        <p:txBody>
          <a:bodyPr wrap="none"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zh-CN" altLang="en-US" sz="1800" b="1" i="1" u="none" strike="noStrike" kern="0" cap="none" spc="0" normalizeH="0" baseline="0" noProof="0" dirty="0" smtClean="0">
                <a:ln>
                  <a:noFill/>
                </a:ln>
                <a:solidFill>
                  <a:schemeClr val="accent1"/>
                </a:solidFill>
                <a:effectLst/>
                <a:uLnTx/>
                <a:uFillTx/>
                <a:latin typeface="黑体"/>
                <a:ea typeface="黑体"/>
                <a:cs typeface="黑体"/>
              </a:rPr>
              <a:t>管理员</a:t>
            </a:r>
            <a:endParaRPr kumimoji="1" lang="en-US" altLang="zh-CN" sz="1800" b="1" i="1" u="none" strike="noStrike" kern="0" cap="none" spc="0" normalizeH="0" baseline="0" noProof="0" dirty="0" smtClean="0">
              <a:ln>
                <a:noFill/>
              </a:ln>
              <a:solidFill>
                <a:schemeClr val="accent1"/>
              </a:solidFill>
              <a:effectLst/>
              <a:uLnTx/>
              <a:uFillTx/>
              <a:latin typeface="黑体"/>
              <a:ea typeface="黑体"/>
              <a:cs typeface="黑体"/>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1" lang="zh-CN" altLang="en-US" sz="1800" b="1" i="1" u="none" strike="noStrike" kern="0" cap="none" spc="0" normalizeH="0" baseline="0" noProof="0" dirty="0" smtClean="0">
                <a:ln>
                  <a:noFill/>
                </a:ln>
                <a:solidFill>
                  <a:schemeClr val="accent1"/>
                </a:solidFill>
                <a:effectLst/>
                <a:uLnTx/>
                <a:uFillTx/>
                <a:latin typeface="黑体"/>
                <a:ea typeface="黑体"/>
                <a:cs typeface="黑体"/>
              </a:rPr>
              <a:t>退回</a:t>
            </a:r>
            <a:endParaRPr kumimoji="1" lang="en-US" altLang="zh-CN" sz="1800" b="1" i="1" u="none" strike="noStrike" kern="0" cap="none" spc="0" normalizeH="0" baseline="0" noProof="0" dirty="0" smtClean="0">
              <a:ln>
                <a:noFill/>
              </a:ln>
              <a:solidFill>
                <a:schemeClr val="accent1"/>
              </a:solidFill>
              <a:effectLst/>
              <a:uLnTx/>
              <a:uFillTx/>
              <a:latin typeface="黑体"/>
              <a:ea typeface="黑体"/>
              <a:cs typeface="黑体"/>
            </a:endParaRPr>
          </a:p>
        </p:txBody>
      </p:sp>
    </p:spTree>
    <p:extLst>
      <p:ext uri="{BB962C8B-B14F-4D97-AF65-F5344CB8AC3E}">
        <p14:creationId xmlns:p14="http://schemas.microsoft.com/office/powerpoint/2010/main" val="5799050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ppt_y</p:attrName>
                                        </p:attrNameLst>
                                      </p:cBhvr>
                                      <p:tavLst>
                                        <p:tav tm="0">
                                          <p:val>
                                            <p:strVal val="#ppt_y+#ppt_h*1.125000"/>
                                          </p:val>
                                        </p:tav>
                                        <p:tav tm="100000">
                                          <p:val>
                                            <p:strVal val="#ppt_y"/>
                                          </p:val>
                                        </p:tav>
                                      </p:tavLst>
                                    </p:anim>
                                    <p:animEffect transition="in" filter="wipe(up)">
                                      <p:cBhvr>
                                        <p:cTn id="8" dur="500"/>
                                        <p:tgtEl>
                                          <p:spTgt spid="10"/>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p:tgtEl>
                                          <p:spTgt spid="11"/>
                                        </p:tgtEl>
                                        <p:attrNameLst>
                                          <p:attrName>ppt_y</p:attrName>
                                        </p:attrNameLst>
                                      </p:cBhvr>
                                      <p:tavLst>
                                        <p:tav tm="0">
                                          <p:val>
                                            <p:strVal val="#ppt_y+#ppt_h*1.125000"/>
                                          </p:val>
                                        </p:tav>
                                        <p:tav tm="100000">
                                          <p:val>
                                            <p:strVal val="#ppt_y"/>
                                          </p:val>
                                        </p:tav>
                                      </p:tavLst>
                                    </p:anim>
                                    <p:animEffect transition="in" filter="wipe(up)">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p:tgtEl>
                                          <p:spTgt spid="16"/>
                                        </p:tgtEl>
                                        <p:attrNameLst>
                                          <p:attrName>ppt_y</p:attrName>
                                        </p:attrNameLst>
                                      </p:cBhvr>
                                      <p:tavLst>
                                        <p:tav tm="0">
                                          <p:val>
                                            <p:strVal val="#ppt_y+#ppt_h*1.125000"/>
                                          </p:val>
                                        </p:tav>
                                        <p:tav tm="100000">
                                          <p:val>
                                            <p:strVal val="#ppt_y"/>
                                          </p:val>
                                        </p:tav>
                                      </p:tavLst>
                                    </p:anim>
                                    <p:animEffect transition="in" filter="wipe(up)">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p:tgtEl>
                                          <p:spTgt spid="17"/>
                                        </p:tgtEl>
                                        <p:attrNameLst>
                                          <p:attrName>ppt_y</p:attrName>
                                        </p:attrNameLst>
                                      </p:cBhvr>
                                      <p:tavLst>
                                        <p:tav tm="0">
                                          <p:val>
                                            <p:strVal val="#ppt_y+#ppt_h*1.125000"/>
                                          </p:val>
                                        </p:tav>
                                        <p:tav tm="100000">
                                          <p:val>
                                            <p:strVal val="#ppt_y"/>
                                          </p:val>
                                        </p:tav>
                                      </p:tavLst>
                                    </p:anim>
                                    <p:animEffect transition="in" filter="wipe(up)">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6" grpId="0" animBg="1"/>
      <p:bldP spid="1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7"/>
          <p:cNvSpPr txBox="1"/>
          <p:nvPr/>
        </p:nvSpPr>
        <p:spPr bwMode="auto">
          <a:xfrm>
            <a:off x="944228" y="221403"/>
            <a:ext cx="10384172" cy="643766"/>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base">
              <a:lnSpc>
                <a:spcPts val="4300"/>
              </a:lnSpc>
              <a:spcBef>
                <a:spcPct val="0"/>
              </a:spcBef>
              <a:spcAft>
                <a:spcPct val="0"/>
              </a:spcAft>
              <a:defRPr/>
            </a:pPr>
            <a:r>
              <a:rPr lang="zh-CN" altLang="en-US" sz="3600" b="1" kern="0" dirty="0" smtClean="0">
                <a:ln w="11430"/>
                <a:solidFill>
                  <a:srgbClr val="005DAF"/>
                </a:solidFill>
                <a:effectLst>
                  <a:outerShdw blurRad="38100" dist="38100" dir="2700000" algn="tl">
                    <a:srgbClr val="000000">
                      <a:alpha val="43137"/>
                    </a:srgbClr>
                  </a:outerShdw>
                </a:effectLst>
                <a:latin typeface="Heiti SC Medium"/>
                <a:ea typeface="Heiti SC Medium"/>
                <a:cs typeface="Heiti SC Medium"/>
              </a:rPr>
              <a:t>数据采集 </a:t>
            </a:r>
            <a:r>
              <a:rPr lang="en-US" altLang="zh-CN" sz="3600" b="1" kern="0" dirty="0" smtClean="0">
                <a:ln w="11430"/>
                <a:solidFill>
                  <a:srgbClr val="005DAF"/>
                </a:solidFill>
                <a:effectLst>
                  <a:outerShdw blurRad="38100" dist="38100" dir="2700000" algn="tl">
                    <a:srgbClr val="000000">
                      <a:alpha val="43137"/>
                    </a:srgbClr>
                  </a:outerShdw>
                </a:effectLst>
                <a:latin typeface="Heiti SC Medium"/>
                <a:ea typeface="Heiti SC Medium"/>
                <a:cs typeface="Heiti SC Medium"/>
              </a:rPr>
              <a:t>——</a:t>
            </a:r>
            <a:r>
              <a:rPr lang="zh-CN" altLang="en-US" sz="3600" b="1" kern="0" dirty="0" smtClean="0">
                <a:ln w="11430"/>
                <a:solidFill>
                  <a:srgbClr val="70AD47"/>
                </a:solidFill>
                <a:effectLst>
                  <a:outerShdw blurRad="38100" dist="38100" dir="2700000" algn="tl">
                    <a:srgbClr val="000000">
                      <a:alpha val="43137"/>
                    </a:srgbClr>
                  </a:outerShdw>
                </a:effectLst>
                <a:latin typeface="Heiti SC Medium"/>
                <a:ea typeface="Heiti SC Medium"/>
                <a:cs typeface="Heiti SC Medium"/>
              </a:rPr>
              <a:t>浏览器兼容性</a:t>
            </a:r>
            <a:endParaRPr lang="en-US" altLang="zh-CN" sz="3600" b="1" kern="0" dirty="0">
              <a:ln w="11430"/>
              <a:solidFill>
                <a:srgbClr val="70AD47"/>
              </a:solidFill>
              <a:effectLst>
                <a:outerShdw blurRad="38100" dist="38100" dir="2700000" algn="tl">
                  <a:srgbClr val="000000">
                    <a:alpha val="43137"/>
                  </a:srgbClr>
                </a:outerShdw>
              </a:effectLst>
              <a:latin typeface="Heiti SC Medium"/>
              <a:ea typeface="Heiti SC Medium"/>
              <a:cs typeface="Heiti SC Medium"/>
            </a:endParaRPr>
          </a:p>
        </p:txBody>
      </p:sp>
      <p:sp>
        <p:nvSpPr>
          <p:cNvPr id="14" name="矩形 13"/>
          <p:cNvSpPr/>
          <p:nvPr/>
        </p:nvSpPr>
        <p:spPr>
          <a:xfrm>
            <a:off x="241300" y="248041"/>
            <a:ext cx="323850" cy="323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5" name="矩形 14"/>
          <p:cNvSpPr/>
          <p:nvPr/>
        </p:nvSpPr>
        <p:spPr>
          <a:xfrm>
            <a:off x="0" y="6741"/>
            <a:ext cx="252413" cy="25241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l="11742" r="14272"/>
          <a:stretch/>
        </p:blipFill>
        <p:spPr>
          <a:xfrm>
            <a:off x="5120641" y="3986311"/>
            <a:ext cx="1896176" cy="1792810"/>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0162" y="1852689"/>
            <a:ext cx="1440166" cy="1440166"/>
          </a:xfrm>
          <a:prstGeom prst="rect">
            <a:avLst/>
          </a:prstGeom>
        </p:spPr>
      </p:pic>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32466" y="1852689"/>
            <a:ext cx="1378112" cy="1378112"/>
          </a:xfrm>
          <a:prstGeom prst="rect">
            <a:avLst/>
          </a:prstGeom>
        </p:spPr>
      </p:pic>
      <p:pic>
        <p:nvPicPr>
          <p:cNvPr id="12"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36004" y="4179820"/>
            <a:ext cx="1760609" cy="1760609"/>
          </a:xfrm>
          <a:prstGeom prst="rect">
            <a:avLst/>
          </a:prstGeom>
        </p:spPr>
      </p:pic>
      <p:pic>
        <p:nvPicPr>
          <p:cNvPr id="19" name="图片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26880" y="1796006"/>
            <a:ext cx="1450946" cy="1450946"/>
          </a:xfrm>
          <a:prstGeom prst="rect">
            <a:avLst/>
          </a:prstGeom>
        </p:spPr>
      </p:pic>
      <p:pic>
        <p:nvPicPr>
          <p:cNvPr id="20" name="图片 19"/>
          <p:cNvPicPr>
            <a:picLocks noChangeAspect="1"/>
          </p:cNvPicPr>
          <p:nvPr/>
        </p:nvPicPr>
        <p:blipFill rotWithShape="1">
          <a:blip r:embed="rId8">
            <a:extLst>
              <a:ext uri="{28A0092B-C50C-407E-A947-70E740481C1C}">
                <a14:useLocalDpi xmlns:a14="http://schemas.microsoft.com/office/drawing/2010/main" val="0"/>
              </a:ext>
            </a:extLst>
          </a:blip>
          <a:srcRect l="13597" t="11227" r="14030" b="6587"/>
          <a:stretch/>
        </p:blipFill>
        <p:spPr>
          <a:xfrm>
            <a:off x="8057755" y="4083065"/>
            <a:ext cx="1745355" cy="1599301"/>
          </a:xfrm>
          <a:prstGeom prst="rect">
            <a:avLst/>
          </a:prstGeom>
        </p:spPr>
      </p:pic>
      <p:pic>
        <p:nvPicPr>
          <p:cNvPr id="21" name="图片 20"/>
          <p:cNvPicPr>
            <a:picLocks noChangeAspect="1"/>
          </p:cNvPicPr>
          <p:nvPr/>
        </p:nvPicPr>
        <p:blipFill rotWithShape="1">
          <a:blip r:embed="rId9">
            <a:extLst>
              <a:ext uri="{28A0092B-C50C-407E-A947-70E740481C1C}">
                <a14:useLocalDpi xmlns:a14="http://schemas.microsoft.com/office/drawing/2010/main" val="0"/>
              </a:ext>
            </a:extLst>
          </a:blip>
          <a:srcRect l="19590" t="6364" r="20516" b="6790"/>
          <a:stretch/>
        </p:blipFill>
        <p:spPr>
          <a:xfrm>
            <a:off x="6367320" y="1755728"/>
            <a:ext cx="1690435" cy="1634087"/>
          </a:xfrm>
          <a:prstGeom prst="rect">
            <a:avLst/>
          </a:prstGeom>
        </p:spPr>
      </p:pic>
      <p:sp>
        <p:nvSpPr>
          <p:cNvPr id="22" name="文本框 21"/>
          <p:cNvSpPr txBox="1"/>
          <p:nvPr/>
        </p:nvSpPr>
        <p:spPr>
          <a:xfrm>
            <a:off x="1484117" y="3380756"/>
            <a:ext cx="1287160" cy="400110"/>
          </a:xfrm>
          <a:prstGeom prst="rect">
            <a:avLst/>
          </a:prstGeom>
          <a:noFill/>
        </p:spPr>
        <p:txBody>
          <a:bodyPr wrap="square" rtlCol="0">
            <a:spAutoFit/>
          </a:bodyPr>
          <a:lstStyle/>
          <a:p>
            <a:r>
              <a:rPr lang="en-US" altLang="zh-CN" sz="2000" b="1" dirty="0" smtClean="0">
                <a:solidFill>
                  <a:schemeClr val="accent1"/>
                </a:solidFill>
                <a:latin typeface="+mn-ea"/>
              </a:rPr>
              <a:t>Chrome</a:t>
            </a:r>
            <a:endParaRPr lang="zh-CN" altLang="en-US" sz="2000" b="1" dirty="0">
              <a:solidFill>
                <a:schemeClr val="accent1"/>
              </a:solidFill>
              <a:latin typeface="+mn-ea"/>
            </a:endParaRPr>
          </a:p>
        </p:txBody>
      </p:sp>
      <p:sp>
        <p:nvSpPr>
          <p:cNvPr id="23" name="文本框 22"/>
          <p:cNvSpPr txBox="1"/>
          <p:nvPr/>
        </p:nvSpPr>
        <p:spPr>
          <a:xfrm>
            <a:off x="4089191" y="3381912"/>
            <a:ext cx="1287160" cy="400110"/>
          </a:xfrm>
          <a:prstGeom prst="rect">
            <a:avLst/>
          </a:prstGeom>
          <a:noFill/>
        </p:spPr>
        <p:txBody>
          <a:bodyPr wrap="square" rtlCol="0">
            <a:spAutoFit/>
          </a:bodyPr>
          <a:lstStyle/>
          <a:p>
            <a:r>
              <a:rPr lang="en-US" altLang="zh-CN" sz="2000" b="1" dirty="0" smtClean="0">
                <a:solidFill>
                  <a:schemeClr val="accent1"/>
                </a:solidFill>
                <a:latin typeface="+mn-ea"/>
              </a:rPr>
              <a:t>Firefox</a:t>
            </a:r>
            <a:endParaRPr lang="zh-CN" altLang="en-US" sz="2000" b="1" dirty="0">
              <a:solidFill>
                <a:schemeClr val="accent1"/>
              </a:solidFill>
              <a:latin typeface="+mn-ea"/>
            </a:endParaRPr>
          </a:p>
        </p:txBody>
      </p:sp>
      <p:sp>
        <p:nvSpPr>
          <p:cNvPr id="24" name="文本框 23"/>
          <p:cNvSpPr txBox="1"/>
          <p:nvPr/>
        </p:nvSpPr>
        <p:spPr>
          <a:xfrm>
            <a:off x="9596544" y="3292855"/>
            <a:ext cx="1287160" cy="400110"/>
          </a:xfrm>
          <a:prstGeom prst="rect">
            <a:avLst/>
          </a:prstGeom>
          <a:noFill/>
        </p:spPr>
        <p:txBody>
          <a:bodyPr wrap="square" rtlCol="0">
            <a:spAutoFit/>
          </a:bodyPr>
          <a:lstStyle/>
          <a:p>
            <a:r>
              <a:rPr lang="en-US" altLang="zh-CN" sz="2000" b="1" dirty="0" err="1" smtClean="0">
                <a:solidFill>
                  <a:schemeClr val="accent1"/>
                </a:solidFill>
                <a:latin typeface="+mn-ea"/>
              </a:rPr>
              <a:t>Sogou</a:t>
            </a:r>
            <a:endParaRPr lang="zh-CN" altLang="en-US" sz="2000" b="1" dirty="0">
              <a:solidFill>
                <a:schemeClr val="accent1"/>
              </a:solidFill>
              <a:latin typeface="+mn-ea"/>
            </a:endParaRPr>
          </a:p>
        </p:txBody>
      </p:sp>
      <p:sp>
        <p:nvSpPr>
          <p:cNvPr id="25" name="文本框 24"/>
          <p:cNvSpPr txBox="1"/>
          <p:nvPr/>
        </p:nvSpPr>
        <p:spPr>
          <a:xfrm>
            <a:off x="6568957" y="3336330"/>
            <a:ext cx="1287160" cy="400110"/>
          </a:xfrm>
          <a:prstGeom prst="rect">
            <a:avLst/>
          </a:prstGeom>
          <a:noFill/>
        </p:spPr>
        <p:txBody>
          <a:bodyPr wrap="square" rtlCol="0">
            <a:spAutoFit/>
          </a:bodyPr>
          <a:lstStyle/>
          <a:p>
            <a:pPr algn="ctr"/>
            <a:r>
              <a:rPr lang="en-US" altLang="zh-CN" sz="2000" b="1" dirty="0" err="1">
                <a:solidFill>
                  <a:schemeClr val="accent1"/>
                </a:solidFill>
                <a:latin typeface="+mn-ea"/>
              </a:rPr>
              <a:t>S</a:t>
            </a:r>
            <a:r>
              <a:rPr lang="en-US" altLang="zh-CN" sz="2000" b="1" dirty="0" err="1" smtClean="0">
                <a:solidFill>
                  <a:schemeClr val="accent1"/>
                </a:solidFill>
                <a:latin typeface="+mn-ea"/>
              </a:rPr>
              <a:t>afrai</a:t>
            </a:r>
            <a:endParaRPr lang="zh-CN" altLang="en-US" sz="2000" b="1" dirty="0">
              <a:solidFill>
                <a:schemeClr val="accent1"/>
              </a:solidFill>
              <a:latin typeface="+mn-ea"/>
            </a:endParaRPr>
          </a:p>
        </p:txBody>
      </p:sp>
      <p:sp>
        <p:nvSpPr>
          <p:cNvPr id="26" name="文本框 25"/>
          <p:cNvSpPr txBox="1"/>
          <p:nvPr/>
        </p:nvSpPr>
        <p:spPr>
          <a:xfrm>
            <a:off x="2672728" y="5779121"/>
            <a:ext cx="1287160" cy="400110"/>
          </a:xfrm>
          <a:prstGeom prst="rect">
            <a:avLst/>
          </a:prstGeom>
          <a:noFill/>
        </p:spPr>
        <p:txBody>
          <a:bodyPr wrap="square" rtlCol="0">
            <a:spAutoFit/>
          </a:bodyPr>
          <a:lstStyle/>
          <a:p>
            <a:pPr algn="ctr"/>
            <a:r>
              <a:rPr lang="en-US" altLang="zh-CN" sz="2000" b="1" dirty="0" smtClean="0">
                <a:solidFill>
                  <a:schemeClr val="accent1"/>
                </a:solidFill>
                <a:latin typeface="+mn-ea"/>
              </a:rPr>
              <a:t>QQ</a:t>
            </a:r>
            <a:endParaRPr lang="zh-CN" altLang="en-US" sz="2000" b="1" dirty="0">
              <a:solidFill>
                <a:schemeClr val="accent1"/>
              </a:solidFill>
              <a:latin typeface="+mn-ea"/>
            </a:endParaRPr>
          </a:p>
        </p:txBody>
      </p:sp>
      <p:sp>
        <p:nvSpPr>
          <p:cNvPr id="27" name="文本框 26"/>
          <p:cNvSpPr txBox="1"/>
          <p:nvPr/>
        </p:nvSpPr>
        <p:spPr>
          <a:xfrm>
            <a:off x="5229453" y="5747544"/>
            <a:ext cx="1813721" cy="400110"/>
          </a:xfrm>
          <a:prstGeom prst="rect">
            <a:avLst/>
          </a:prstGeom>
          <a:noFill/>
        </p:spPr>
        <p:txBody>
          <a:bodyPr wrap="square" rtlCol="0">
            <a:spAutoFit/>
          </a:bodyPr>
          <a:lstStyle/>
          <a:p>
            <a:pPr algn="ctr"/>
            <a:r>
              <a:rPr lang="en-US" altLang="zh-CN" sz="2000" b="1" dirty="0" smtClean="0">
                <a:solidFill>
                  <a:schemeClr val="accent1"/>
                </a:solidFill>
                <a:latin typeface="+mn-ea"/>
              </a:rPr>
              <a:t>360(</a:t>
            </a:r>
            <a:r>
              <a:rPr lang="zh-CN" altLang="en-US" sz="2000" b="1" dirty="0" smtClean="0">
                <a:solidFill>
                  <a:schemeClr val="accent1"/>
                </a:solidFill>
                <a:latin typeface="+mn-ea"/>
              </a:rPr>
              <a:t>极速模式</a:t>
            </a:r>
            <a:r>
              <a:rPr lang="en-US" altLang="zh-CN" sz="2000" b="1" dirty="0" smtClean="0">
                <a:solidFill>
                  <a:schemeClr val="accent1"/>
                </a:solidFill>
                <a:latin typeface="+mn-ea"/>
              </a:rPr>
              <a:t>)</a:t>
            </a:r>
            <a:endParaRPr lang="zh-CN" altLang="en-US" sz="2000" b="1" dirty="0">
              <a:solidFill>
                <a:schemeClr val="accent1"/>
              </a:solidFill>
              <a:latin typeface="+mn-ea"/>
            </a:endParaRPr>
          </a:p>
        </p:txBody>
      </p:sp>
      <p:sp>
        <p:nvSpPr>
          <p:cNvPr id="28" name="文本框 27"/>
          <p:cNvSpPr txBox="1"/>
          <p:nvPr/>
        </p:nvSpPr>
        <p:spPr>
          <a:xfrm>
            <a:off x="8262724" y="5682366"/>
            <a:ext cx="1540385" cy="400110"/>
          </a:xfrm>
          <a:prstGeom prst="rect">
            <a:avLst/>
          </a:prstGeom>
          <a:noFill/>
        </p:spPr>
        <p:txBody>
          <a:bodyPr wrap="square" rtlCol="0">
            <a:spAutoFit/>
          </a:bodyPr>
          <a:lstStyle/>
          <a:p>
            <a:pPr algn="ctr"/>
            <a:r>
              <a:rPr lang="en-US" altLang="zh-CN" sz="2000" b="1" dirty="0" smtClean="0">
                <a:solidFill>
                  <a:schemeClr val="accent1"/>
                </a:solidFill>
                <a:latin typeface="+mn-ea"/>
              </a:rPr>
              <a:t>IE(IE9</a:t>
            </a:r>
            <a:r>
              <a:rPr lang="zh-CN" altLang="en-US" sz="2000" b="1" dirty="0" smtClean="0">
                <a:solidFill>
                  <a:schemeClr val="accent1"/>
                </a:solidFill>
                <a:latin typeface="+mn-ea"/>
              </a:rPr>
              <a:t>以上</a:t>
            </a:r>
            <a:r>
              <a:rPr lang="en-US" altLang="zh-CN" sz="2000" b="1" dirty="0" smtClean="0">
                <a:solidFill>
                  <a:schemeClr val="accent1"/>
                </a:solidFill>
                <a:latin typeface="+mn-ea"/>
              </a:rPr>
              <a:t>)</a:t>
            </a:r>
            <a:endParaRPr lang="zh-CN" altLang="en-US" sz="2000" b="1" dirty="0">
              <a:solidFill>
                <a:schemeClr val="accent1"/>
              </a:solidFill>
              <a:latin typeface="+mn-ea"/>
            </a:endParaRPr>
          </a:p>
        </p:txBody>
      </p:sp>
    </p:spTree>
    <p:extLst>
      <p:ext uri="{BB962C8B-B14F-4D97-AF65-F5344CB8AC3E}">
        <p14:creationId xmlns:p14="http://schemas.microsoft.com/office/powerpoint/2010/main" val="38301159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7"/>
          <p:cNvSpPr txBox="1"/>
          <p:nvPr/>
        </p:nvSpPr>
        <p:spPr bwMode="auto">
          <a:xfrm>
            <a:off x="944228" y="221403"/>
            <a:ext cx="10384172" cy="643766"/>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base">
              <a:lnSpc>
                <a:spcPts val="4300"/>
              </a:lnSpc>
              <a:spcBef>
                <a:spcPct val="0"/>
              </a:spcBef>
              <a:spcAft>
                <a:spcPct val="0"/>
              </a:spcAft>
              <a:defRPr/>
            </a:pPr>
            <a:r>
              <a:rPr lang="zh-CN" altLang="en-US" sz="3600" b="1" kern="0" dirty="0" smtClean="0">
                <a:ln w="11430"/>
                <a:solidFill>
                  <a:srgbClr val="005DAF"/>
                </a:solidFill>
                <a:effectLst>
                  <a:outerShdw blurRad="38100" dist="38100" dir="2700000" algn="tl">
                    <a:srgbClr val="000000">
                      <a:alpha val="43137"/>
                    </a:srgbClr>
                  </a:outerShdw>
                </a:effectLst>
                <a:latin typeface="Heiti SC Medium"/>
                <a:ea typeface="Heiti SC Medium"/>
                <a:cs typeface="Heiti SC Medium"/>
              </a:rPr>
              <a:t>数据采集 </a:t>
            </a:r>
            <a:r>
              <a:rPr lang="en-US" altLang="zh-CN" sz="3600" b="1" kern="0" dirty="0" smtClean="0">
                <a:ln w="11430"/>
                <a:solidFill>
                  <a:srgbClr val="005DAF"/>
                </a:solidFill>
                <a:effectLst>
                  <a:outerShdw blurRad="38100" dist="38100" dir="2700000" algn="tl">
                    <a:srgbClr val="000000">
                      <a:alpha val="43137"/>
                    </a:srgbClr>
                  </a:outerShdw>
                </a:effectLst>
                <a:latin typeface="Heiti SC Medium"/>
                <a:ea typeface="Heiti SC Medium"/>
                <a:cs typeface="Heiti SC Medium"/>
              </a:rPr>
              <a:t>——</a:t>
            </a:r>
            <a:r>
              <a:rPr lang="zh-CN" altLang="en-US" sz="3600" b="1" kern="0" dirty="0">
                <a:ln w="11430"/>
                <a:solidFill>
                  <a:srgbClr val="70AD47"/>
                </a:solidFill>
                <a:effectLst>
                  <a:outerShdw blurRad="38100" dist="38100" dir="2700000" algn="tl">
                    <a:srgbClr val="000000">
                      <a:alpha val="43137"/>
                    </a:srgbClr>
                  </a:outerShdw>
                </a:effectLst>
                <a:latin typeface="Heiti SC Medium"/>
                <a:ea typeface="Heiti SC Medium"/>
                <a:cs typeface="Heiti SC Medium"/>
              </a:rPr>
              <a:t>常见问题</a:t>
            </a:r>
            <a:endParaRPr lang="en-US" altLang="zh-CN" sz="3600" b="1" kern="0" dirty="0">
              <a:ln w="11430"/>
              <a:solidFill>
                <a:srgbClr val="70AD47"/>
              </a:solidFill>
              <a:effectLst>
                <a:outerShdw blurRad="38100" dist="38100" dir="2700000" algn="tl">
                  <a:srgbClr val="000000">
                    <a:alpha val="43137"/>
                  </a:srgbClr>
                </a:outerShdw>
              </a:effectLst>
              <a:latin typeface="Heiti SC Medium"/>
              <a:ea typeface="Heiti SC Medium"/>
              <a:cs typeface="Heiti SC Medium"/>
            </a:endParaRPr>
          </a:p>
        </p:txBody>
      </p:sp>
      <p:sp>
        <p:nvSpPr>
          <p:cNvPr id="14" name="矩形 13"/>
          <p:cNvSpPr/>
          <p:nvPr/>
        </p:nvSpPr>
        <p:spPr>
          <a:xfrm>
            <a:off x="241300" y="248041"/>
            <a:ext cx="323850" cy="323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5" name="矩形 14"/>
          <p:cNvSpPr/>
          <p:nvPr/>
        </p:nvSpPr>
        <p:spPr>
          <a:xfrm>
            <a:off x="0" y="6741"/>
            <a:ext cx="252413" cy="25241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2" name="矩形 1"/>
          <p:cNvSpPr/>
          <p:nvPr/>
        </p:nvSpPr>
        <p:spPr>
          <a:xfrm>
            <a:off x="857601" y="1327354"/>
            <a:ext cx="10962222" cy="3200876"/>
          </a:xfrm>
          <a:prstGeom prst="rect">
            <a:avLst/>
          </a:prstGeom>
        </p:spPr>
        <p:txBody>
          <a:bodyPr wrap="square">
            <a:spAutoFit/>
          </a:bodyPr>
          <a:lstStyle/>
          <a:p>
            <a:pPr marL="228600" indent="-228600" fontAlgn="base">
              <a:lnSpc>
                <a:spcPct val="150000"/>
              </a:lnSpc>
              <a:spcBef>
                <a:spcPts val="1200"/>
              </a:spcBef>
              <a:spcAft>
                <a:spcPts val="1200"/>
              </a:spcAft>
              <a:buFont typeface="Arial" pitchFamily="34" charset="0"/>
              <a:buChar char="•"/>
            </a:pPr>
            <a:r>
              <a:rPr kumimoji="1" lang="en-US" altLang="zh-CN" sz="3200" b="1" dirty="0" smtClean="0">
                <a:solidFill>
                  <a:srgbClr val="FF0000"/>
                </a:solidFill>
              </a:rPr>
              <a:t>1. </a:t>
            </a:r>
            <a:r>
              <a:rPr kumimoji="1" lang="zh-CN" altLang="en-US" sz="3200" b="1" dirty="0">
                <a:solidFill>
                  <a:srgbClr val="FF0000"/>
                </a:solidFill>
              </a:rPr>
              <a:t>是否可以一个账号分给多人填报？</a:t>
            </a:r>
            <a:endParaRPr kumimoji="1" lang="en-US" altLang="zh-CN" sz="3200" b="1" dirty="0">
              <a:solidFill>
                <a:srgbClr val="FF0000"/>
              </a:solidFill>
            </a:endParaRPr>
          </a:p>
          <a:p>
            <a:pPr marL="228600" indent="-228600" fontAlgn="base">
              <a:lnSpc>
                <a:spcPct val="150000"/>
              </a:lnSpc>
              <a:buFont typeface="Arial" pitchFamily="34" charset="0"/>
              <a:buChar char="•"/>
            </a:pPr>
            <a:r>
              <a:rPr kumimoji="1" lang="zh-CN" altLang="en-US" sz="3200" b="1" dirty="0">
                <a:solidFill>
                  <a:srgbClr val="0070C0"/>
                </a:solidFill>
              </a:rPr>
              <a:t>答：为了避免操作冲突或数据冲突，不允许多人使用同一账号填报同一张表格。允许同一账号分给多人填报不同的表格。</a:t>
            </a:r>
            <a:endParaRPr kumimoji="1" lang="en-US" altLang="zh-CN" sz="3200" b="1" dirty="0">
              <a:solidFill>
                <a:srgbClr val="0070C0"/>
              </a:solidFill>
            </a:endParaRPr>
          </a:p>
        </p:txBody>
      </p:sp>
    </p:spTree>
    <p:extLst>
      <p:ext uri="{BB962C8B-B14F-4D97-AF65-F5344CB8AC3E}">
        <p14:creationId xmlns:p14="http://schemas.microsoft.com/office/powerpoint/2010/main" val="17971630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7"/>
          <p:cNvSpPr txBox="1"/>
          <p:nvPr/>
        </p:nvSpPr>
        <p:spPr bwMode="auto">
          <a:xfrm>
            <a:off x="944228" y="221403"/>
            <a:ext cx="10384172" cy="643766"/>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base">
              <a:lnSpc>
                <a:spcPts val="4300"/>
              </a:lnSpc>
              <a:spcBef>
                <a:spcPct val="0"/>
              </a:spcBef>
              <a:spcAft>
                <a:spcPct val="0"/>
              </a:spcAft>
              <a:defRPr/>
            </a:pPr>
            <a:r>
              <a:rPr lang="zh-CN" altLang="en-US" sz="3600" b="1" kern="0" dirty="0" smtClean="0">
                <a:ln w="11430"/>
                <a:solidFill>
                  <a:srgbClr val="005DAF"/>
                </a:solidFill>
                <a:effectLst>
                  <a:outerShdw blurRad="38100" dist="38100" dir="2700000" algn="tl">
                    <a:srgbClr val="000000">
                      <a:alpha val="43137"/>
                    </a:srgbClr>
                  </a:outerShdw>
                </a:effectLst>
                <a:latin typeface="Heiti SC Medium"/>
                <a:ea typeface="Heiti SC Medium"/>
                <a:cs typeface="Heiti SC Medium"/>
              </a:rPr>
              <a:t>数据采集 </a:t>
            </a:r>
            <a:r>
              <a:rPr lang="en-US" altLang="zh-CN" sz="3600" b="1" kern="0" dirty="0" smtClean="0">
                <a:ln w="11430"/>
                <a:solidFill>
                  <a:srgbClr val="005DAF"/>
                </a:solidFill>
                <a:effectLst>
                  <a:outerShdw blurRad="38100" dist="38100" dir="2700000" algn="tl">
                    <a:srgbClr val="000000">
                      <a:alpha val="43137"/>
                    </a:srgbClr>
                  </a:outerShdw>
                </a:effectLst>
                <a:latin typeface="Heiti SC Medium"/>
                <a:ea typeface="Heiti SC Medium"/>
                <a:cs typeface="Heiti SC Medium"/>
              </a:rPr>
              <a:t>——</a:t>
            </a:r>
            <a:r>
              <a:rPr lang="zh-CN" altLang="en-US" sz="3600" b="1" kern="0" dirty="0">
                <a:ln w="11430"/>
                <a:solidFill>
                  <a:srgbClr val="70AD47"/>
                </a:solidFill>
                <a:effectLst>
                  <a:outerShdw blurRad="38100" dist="38100" dir="2700000" algn="tl">
                    <a:srgbClr val="000000">
                      <a:alpha val="43137"/>
                    </a:srgbClr>
                  </a:outerShdw>
                </a:effectLst>
                <a:latin typeface="Heiti SC Medium"/>
                <a:ea typeface="Heiti SC Medium"/>
                <a:cs typeface="Heiti SC Medium"/>
              </a:rPr>
              <a:t>常见问题</a:t>
            </a:r>
            <a:endParaRPr lang="en-US" altLang="zh-CN" sz="3600" b="1" kern="0" dirty="0">
              <a:ln w="11430"/>
              <a:solidFill>
                <a:srgbClr val="70AD47"/>
              </a:solidFill>
              <a:effectLst>
                <a:outerShdw blurRad="38100" dist="38100" dir="2700000" algn="tl">
                  <a:srgbClr val="000000">
                    <a:alpha val="43137"/>
                  </a:srgbClr>
                </a:outerShdw>
              </a:effectLst>
              <a:latin typeface="Heiti SC Medium"/>
              <a:ea typeface="Heiti SC Medium"/>
              <a:cs typeface="Heiti SC Medium"/>
            </a:endParaRPr>
          </a:p>
        </p:txBody>
      </p:sp>
      <p:sp>
        <p:nvSpPr>
          <p:cNvPr id="14" name="矩形 13"/>
          <p:cNvSpPr/>
          <p:nvPr/>
        </p:nvSpPr>
        <p:spPr>
          <a:xfrm>
            <a:off x="241300" y="248041"/>
            <a:ext cx="323850" cy="323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5" name="矩形 14"/>
          <p:cNvSpPr/>
          <p:nvPr/>
        </p:nvSpPr>
        <p:spPr>
          <a:xfrm>
            <a:off x="0" y="6741"/>
            <a:ext cx="252413" cy="25241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5" name="内容占位符 2"/>
          <p:cNvSpPr>
            <a:spLocks noGrp="1"/>
          </p:cNvSpPr>
          <p:nvPr>
            <p:ph idx="1"/>
          </p:nvPr>
        </p:nvSpPr>
        <p:spPr>
          <a:xfrm>
            <a:off x="944228" y="1330944"/>
            <a:ext cx="10303844" cy="5184775"/>
          </a:xfrm>
        </p:spPr>
        <p:txBody>
          <a:bodyPr/>
          <a:lstStyle/>
          <a:p>
            <a:pPr>
              <a:spcBef>
                <a:spcPts val="1200"/>
              </a:spcBef>
              <a:spcAft>
                <a:spcPts val="1200"/>
              </a:spcAft>
            </a:pPr>
            <a:r>
              <a:rPr lang="en-US" altLang="zh-CN" sz="3200" b="1" dirty="0" smtClean="0">
                <a:solidFill>
                  <a:srgbClr val="FF0000"/>
                </a:solidFill>
              </a:rPr>
              <a:t>2. </a:t>
            </a:r>
            <a:r>
              <a:rPr lang="zh-CN" altLang="en-US" sz="3200" b="1" dirty="0">
                <a:solidFill>
                  <a:srgbClr val="FF0000"/>
                </a:solidFill>
              </a:rPr>
              <a:t>填报表格中数据项是否可空着不填？</a:t>
            </a:r>
            <a:endParaRPr lang="en-US" altLang="zh-CN" sz="3200" b="1" dirty="0">
              <a:solidFill>
                <a:srgbClr val="FF0000"/>
              </a:solidFill>
            </a:endParaRPr>
          </a:p>
          <a:p>
            <a:pPr>
              <a:lnSpc>
                <a:spcPct val="150000"/>
              </a:lnSpc>
            </a:pPr>
            <a:r>
              <a:rPr lang="zh-CN" altLang="en-US" sz="3200" b="1" dirty="0">
                <a:solidFill>
                  <a:schemeClr val="accent1"/>
                </a:solidFill>
              </a:rPr>
              <a:t>答：为了保证学校填报数据的质量，在校验时，表格填报完整性是一个考虑的重要因素。因此如遇到不能填报的数据项，请填写“无”。后续我们会根据反馈，放开部分数据项必须填报的限制。</a:t>
            </a:r>
            <a:endParaRPr lang="en-US" altLang="zh-CN" sz="3200" b="1" dirty="0">
              <a:solidFill>
                <a:schemeClr val="accent1"/>
              </a:solidFill>
            </a:endParaRPr>
          </a:p>
          <a:p>
            <a:endParaRPr lang="en-US" altLang="zh-CN" dirty="0"/>
          </a:p>
          <a:p>
            <a:endParaRPr lang="en-US" altLang="zh-CN" dirty="0"/>
          </a:p>
        </p:txBody>
      </p:sp>
    </p:spTree>
    <p:extLst>
      <p:ext uri="{BB962C8B-B14F-4D97-AF65-F5344CB8AC3E}">
        <p14:creationId xmlns:p14="http://schemas.microsoft.com/office/powerpoint/2010/main" val="24136610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7"/>
          <p:cNvSpPr txBox="1"/>
          <p:nvPr/>
        </p:nvSpPr>
        <p:spPr bwMode="auto">
          <a:xfrm>
            <a:off x="944228" y="221403"/>
            <a:ext cx="10384172" cy="643766"/>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base">
              <a:lnSpc>
                <a:spcPts val="4300"/>
              </a:lnSpc>
              <a:spcBef>
                <a:spcPct val="0"/>
              </a:spcBef>
              <a:spcAft>
                <a:spcPct val="0"/>
              </a:spcAft>
              <a:defRPr/>
            </a:pPr>
            <a:r>
              <a:rPr lang="zh-CN" altLang="en-US" sz="3600" b="1" kern="0" dirty="0" smtClean="0">
                <a:ln w="11430"/>
                <a:solidFill>
                  <a:srgbClr val="005DAF"/>
                </a:solidFill>
                <a:effectLst>
                  <a:outerShdw blurRad="38100" dist="38100" dir="2700000" algn="tl">
                    <a:srgbClr val="000000">
                      <a:alpha val="43137"/>
                    </a:srgbClr>
                  </a:outerShdw>
                </a:effectLst>
                <a:latin typeface="Heiti SC Medium"/>
                <a:ea typeface="Heiti SC Medium"/>
                <a:cs typeface="Heiti SC Medium"/>
              </a:rPr>
              <a:t>数据采集 </a:t>
            </a:r>
            <a:r>
              <a:rPr lang="en-US" altLang="zh-CN" sz="3600" b="1" kern="0" dirty="0" smtClean="0">
                <a:ln w="11430"/>
                <a:solidFill>
                  <a:srgbClr val="005DAF"/>
                </a:solidFill>
                <a:effectLst>
                  <a:outerShdw blurRad="38100" dist="38100" dir="2700000" algn="tl">
                    <a:srgbClr val="000000">
                      <a:alpha val="43137"/>
                    </a:srgbClr>
                  </a:outerShdw>
                </a:effectLst>
                <a:latin typeface="Heiti SC Medium"/>
                <a:ea typeface="Heiti SC Medium"/>
                <a:cs typeface="Heiti SC Medium"/>
              </a:rPr>
              <a:t>——</a:t>
            </a:r>
            <a:r>
              <a:rPr lang="zh-CN" altLang="en-US" sz="3600" b="1" kern="0" dirty="0">
                <a:ln w="11430"/>
                <a:solidFill>
                  <a:srgbClr val="70AD47"/>
                </a:solidFill>
                <a:effectLst>
                  <a:outerShdw blurRad="38100" dist="38100" dir="2700000" algn="tl">
                    <a:srgbClr val="000000">
                      <a:alpha val="43137"/>
                    </a:srgbClr>
                  </a:outerShdw>
                </a:effectLst>
                <a:latin typeface="Heiti SC Medium"/>
                <a:ea typeface="Heiti SC Medium"/>
                <a:cs typeface="Heiti SC Medium"/>
              </a:rPr>
              <a:t>常见问题</a:t>
            </a:r>
            <a:endParaRPr lang="en-US" altLang="zh-CN" sz="3600" b="1" kern="0" dirty="0">
              <a:ln w="11430"/>
              <a:solidFill>
                <a:srgbClr val="70AD47"/>
              </a:solidFill>
              <a:effectLst>
                <a:outerShdw blurRad="38100" dist="38100" dir="2700000" algn="tl">
                  <a:srgbClr val="000000">
                    <a:alpha val="43137"/>
                  </a:srgbClr>
                </a:outerShdw>
              </a:effectLst>
              <a:latin typeface="Heiti SC Medium"/>
              <a:ea typeface="Heiti SC Medium"/>
              <a:cs typeface="Heiti SC Medium"/>
            </a:endParaRPr>
          </a:p>
        </p:txBody>
      </p:sp>
      <p:sp>
        <p:nvSpPr>
          <p:cNvPr id="14" name="矩形 13"/>
          <p:cNvSpPr/>
          <p:nvPr/>
        </p:nvSpPr>
        <p:spPr>
          <a:xfrm>
            <a:off x="241300" y="248041"/>
            <a:ext cx="323850" cy="323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5" name="矩形 14"/>
          <p:cNvSpPr/>
          <p:nvPr/>
        </p:nvSpPr>
        <p:spPr>
          <a:xfrm>
            <a:off x="0" y="6741"/>
            <a:ext cx="252413" cy="25241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5" name="内容占位符 2"/>
          <p:cNvSpPr>
            <a:spLocks noGrp="1"/>
          </p:cNvSpPr>
          <p:nvPr>
            <p:ph idx="1"/>
          </p:nvPr>
        </p:nvSpPr>
        <p:spPr>
          <a:xfrm>
            <a:off x="457199" y="1340569"/>
            <a:ext cx="10361597" cy="5184775"/>
          </a:xfrm>
        </p:spPr>
        <p:txBody>
          <a:bodyPr/>
          <a:lstStyle/>
          <a:p>
            <a:pPr>
              <a:lnSpc>
                <a:spcPct val="150000"/>
              </a:lnSpc>
              <a:spcBef>
                <a:spcPts val="1200"/>
              </a:spcBef>
              <a:spcAft>
                <a:spcPts val="1200"/>
              </a:spcAft>
            </a:pPr>
            <a:r>
              <a:rPr lang="en-US" altLang="zh-CN" sz="3200" b="1" dirty="0" smtClean="0">
                <a:solidFill>
                  <a:srgbClr val="FF0000"/>
                </a:solidFill>
              </a:rPr>
              <a:t>3.</a:t>
            </a:r>
            <a:r>
              <a:rPr lang="zh-CN" altLang="en-US" sz="3200" b="1" dirty="0">
                <a:solidFill>
                  <a:srgbClr val="FF0000"/>
                </a:solidFill>
              </a:rPr>
              <a:t>基础表修改影响其他表格么？如果基础表修改，其他已填报的表都需要重做么？</a:t>
            </a:r>
            <a:endParaRPr lang="en-US" altLang="zh-CN" sz="3200" b="1" dirty="0">
              <a:solidFill>
                <a:srgbClr val="FF0000"/>
              </a:solidFill>
            </a:endParaRPr>
          </a:p>
          <a:p>
            <a:pPr>
              <a:lnSpc>
                <a:spcPct val="150000"/>
              </a:lnSpc>
            </a:pPr>
            <a:r>
              <a:rPr lang="zh-CN" altLang="en-US" sz="3200" b="1" dirty="0">
                <a:solidFill>
                  <a:schemeClr val="accent1"/>
                </a:solidFill>
              </a:rPr>
              <a:t>答：基础表中被其他表引用的数据项如果修改，系统会自动将修改后的数据同步到其他引用此数据项的已填报表格中。</a:t>
            </a:r>
            <a:endParaRPr lang="en-US" altLang="zh-CN" sz="3200" b="1" dirty="0">
              <a:solidFill>
                <a:schemeClr val="accent1"/>
              </a:solidFill>
            </a:endParaRPr>
          </a:p>
          <a:p>
            <a:endParaRPr lang="en-US" altLang="zh-CN" dirty="0"/>
          </a:p>
          <a:p>
            <a:endParaRPr lang="en-US" altLang="zh-CN" dirty="0"/>
          </a:p>
        </p:txBody>
      </p:sp>
      <p:sp>
        <p:nvSpPr>
          <p:cNvPr id="6" name="TextBox 3"/>
          <p:cNvSpPr txBox="1"/>
          <p:nvPr/>
        </p:nvSpPr>
        <p:spPr bwMode="auto">
          <a:xfrm>
            <a:off x="2291580" y="5266168"/>
            <a:ext cx="7689467" cy="1446550"/>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r>
              <a:rPr lang="zh-CN" altLang="en-US" sz="4400" b="1" dirty="0" smtClean="0">
                <a:solidFill>
                  <a:srgbClr val="FFFF00"/>
                </a:solidFill>
              </a:rPr>
              <a:t>建议谨慎修改基础数据表</a:t>
            </a:r>
            <a:r>
              <a:rPr lang="en-US" altLang="zh-CN" sz="4400" b="1" dirty="0">
                <a:solidFill>
                  <a:srgbClr val="FFFF00"/>
                </a:solidFill>
              </a:rPr>
              <a:t> </a:t>
            </a:r>
            <a:r>
              <a:rPr lang="en-US" altLang="zh-CN" sz="4400" b="1" dirty="0" smtClean="0">
                <a:solidFill>
                  <a:srgbClr val="FFFF00"/>
                </a:solidFill>
              </a:rPr>
              <a:t> </a:t>
            </a:r>
            <a:r>
              <a:rPr lang="zh-CN" altLang="en-US" sz="4400" b="1" dirty="0" smtClean="0">
                <a:solidFill>
                  <a:srgbClr val="FFFF00"/>
                </a:solidFill>
              </a:rPr>
              <a:t>做好版本管理</a:t>
            </a:r>
            <a:endParaRPr lang="zh-CN" altLang="en-US" sz="4400" b="1" dirty="0">
              <a:solidFill>
                <a:srgbClr val="FFFF00"/>
              </a:solidFill>
            </a:endParaRPr>
          </a:p>
        </p:txBody>
      </p:sp>
    </p:spTree>
    <p:extLst>
      <p:ext uri="{BB962C8B-B14F-4D97-AF65-F5344CB8AC3E}">
        <p14:creationId xmlns:p14="http://schemas.microsoft.com/office/powerpoint/2010/main" val="24136610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12230100" cy="6858000"/>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CN" altLang="en-US" sz="4800" dirty="0">
              <a:solidFill>
                <a:prstClr val="white"/>
              </a:solidFill>
            </a:endParaRPr>
          </a:p>
        </p:txBody>
      </p:sp>
      <p:sp>
        <p:nvSpPr>
          <p:cNvPr id="11" name="任意多边形 10"/>
          <p:cNvSpPr/>
          <p:nvPr/>
        </p:nvSpPr>
        <p:spPr>
          <a:xfrm>
            <a:off x="-152400" y="4533900"/>
            <a:ext cx="12382500" cy="2324100"/>
          </a:xfrm>
          <a:custGeom>
            <a:avLst/>
            <a:gdLst>
              <a:gd name="connsiteX0" fmla="*/ 0 w 12249150"/>
              <a:gd name="connsiteY0" fmla="*/ 1866900 h 2324100"/>
              <a:gd name="connsiteX1" fmla="*/ 12249150 w 12249150"/>
              <a:gd name="connsiteY1" fmla="*/ 0 h 2324100"/>
              <a:gd name="connsiteX2" fmla="*/ 12230100 w 12249150"/>
              <a:gd name="connsiteY2" fmla="*/ 1581150 h 2324100"/>
              <a:gd name="connsiteX3" fmla="*/ 7753350 w 12249150"/>
              <a:gd name="connsiteY3" fmla="*/ 2324100 h 2324100"/>
              <a:gd name="connsiteX4" fmla="*/ 19050 w 12249150"/>
              <a:gd name="connsiteY4" fmla="*/ 2324100 h 2324100"/>
              <a:gd name="connsiteX5" fmla="*/ 0 w 12249150"/>
              <a:gd name="connsiteY5" fmla="*/ 1866900 h 2324100"/>
              <a:gd name="connsiteX0" fmla="*/ 0 w 12249150"/>
              <a:gd name="connsiteY0" fmla="*/ 1866900 h 2324100"/>
              <a:gd name="connsiteX1" fmla="*/ 12249150 w 12249150"/>
              <a:gd name="connsiteY1" fmla="*/ 0 h 2324100"/>
              <a:gd name="connsiteX2" fmla="*/ 12239523 w 12249150"/>
              <a:gd name="connsiteY2" fmla="*/ 1590675 h 2324100"/>
              <a:gd name="connsiteX3" fmla="*/ 7753350 w 12249150"/>
              <a:gd name="connsiteY3" fmla="*/ 2324100 h 2324100"/>
              <a:gd name="connsiteX4" fmla="*/ 19050 w 12249150"/>
              <a:gd name="connsiteY4" fmla="*/ 2324100 h 2324100"/>
              <a:gd name="connsiteX5" fmla="*/ 0 w 12249150"/>
              <a:gd name="connsiteY5" fmla="*/ 1866900 h 2324100"/>
              <a:gd name="connsiteX0" fmla="*/ 0 w 12249150"/>
              <a:gd name="connsiteY0" fmla="*/ 1866900 h 2324100"/>
              <a:gd name="connsiteX1" fmla="*/ 12249150 w 12249150"/>
              <a:gd name="connsiteY1" fmla="*/ 0 h 2324100"/>
              <a:gd name="connsiteX2" fmla="*/ 12239523 w 12249150"/>
              <a:gd name="connsiteY2" fmla="*/ 1600200 h 2324100"/>
              <a:gd name="connsiteX3" fmla="*/ 7753350 w 12249150"/>
              <a:gd name="connsiteY3" fmla="*/ 2324100 h 2324100"/>
              <a:gd name="connsiteX4" fmla="*/ 19050 w 12249150"/>
              <a:gd name="connsiteY4" fmla="*/ 2324100 h 2324100"/>
              <a:gd name="connsiteX5" fmla="*/ 0 w 12249150"/>
              <a:gd name="connsiteY5" fmla="*/ 1866900 h 2324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49150" h="2324100">
                <a:moveTo>
                  <a:pt x="0" y="1866900"/>
                </a:moveTo>
                <a:lnTo>
                  <a:pt x="12249150" y="0"/>
                </a:lnTo>
                <a:lnTo>
                  <a:pt x="12239523" y="1600200"/>
                </a:lnTo>
                <a:lnTo>
                  <a:pt x="7753350" y="2324100"/>
                </a:lnTo>
                <a:lnTo>
                  <a:pt x="19050" y="2324100"/>
                </a:lnTo>
                <a:lnTo>
                  <a:pt x="0" y="186690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CN" altLang="en-US">
              <a:solidFill>
                <a:prstClr val="white"/>
              </a:solidFill>
            </a:endParaRPr>
          </a:p>
        </p:txBody>
      </p:sp>
      <p:sp>
        <p:nvSpPr>
          <p:cNvPr id="5" name="空心弧 4"/>
          <p:cNvSpPr/>
          <p:nvPr/>
        </p:nvSpPr>
        <p:spPr>
          <a:xfrm>
            <a:off x="194293" y="1931408"/>
            <a:ext cx="3886200" cy="3886200"/>
          </a:xfrm>
          <a:prstGeom prst="blockArc">
            <a:avLst>
              <a:gd name="adj1" fmla="val 7399244"/>
              <a:gd name="adj2" fmla="val 3367092"/>
              <a:gd name="adj3" fmla="val 572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CN" altLang="en-US">
              <a:solidFill>
                <a:prstClr val="black"/>
              </a:solidFill>
            </a:endParaRPr>
          </a:p>
        </p:txBody>
      </p:sp>
      <p:grpSp>
        <p:nvGrpSpPr>
          <p:cNvPr id="16" name="组合 15"/>
          <p:cNvGrpSpPr/>
          <p:nvPr/>
        </p:nvGrpSpPr>
        <p:grpSpPr>
          <a:xfrm>
            <a:off x="1508742" y="5444763"/>
            <a:ext cx="1257300" cy="1413237"/>
            <a:chOff x="4676773" y="4962524"/>
            <a:chExt cx="1257300" cy="1413237"/>
          </a:xfrm>
        </p:grpSpPr>
        <p:sp>
          <p:nvSpPr>
            <p:cNvPr id="7" name="圆角矩形 6"/>
            <p:cNvSpPr/>
            <p:nvPr/>
          </p:nvSpPr>
          <p:spPr>
            <a:xfrm>
              <a:off x="4862511" y="5899510"/>
              <a:ext cx="885825" cy="259628"/>
            </a:xfrm>
            <a:prstGeom prst="roundRect">
              <a:avLst/>
            </a:prstGeom>
            <a:solidFill>
              <a:srgbClr val="007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CN" altLang="en-US">
                <a:solidFill>
                  <a:prstClr val="white"/>
                </a:solidFill>
              </a:endParaRPr>
            </a:p>
          </p:txBody>
        </p:sp>
        <p:sp>
          <p:nvSpPr>
            <p:cNvPr id="10" name="任意多边形 9"/>
            <p:cNvSpPr/>
            <p:nvPr/>
          </p:nvSpPr>
          <p:spPr>
            <a:xfrm>
              <a:off x="5125702" y="6219824"/>
              <a:ext cx="359443" cy="155937"/>
            </a:xfrm>
            <a:custGeom>
              <a:avLst/>
              <a:gdLst>
                <a:gd name="connsiteX0" fmla="*/ 0 w 359443"/>
                <a:gd name="connsiteY0" fmla="*/ 0 h 155937"/>
                <a:gd name="connsiteX1" fmla="*/ 359443 w 359443"/>
                <a:gd name="connsiteY1" fmla="*/ 0 h 155937"/>
                <a:gd name="connsiteX2" fmla="*/ 350863 w 359443"/>
                <a:gd name="connsiteY2" fmla="*/ 42497 h 155937"/>
                <a:gd name="connsiteX3" fmla="*/ 179721 w 359443"/>
                <a:gd name="connsiteY3" fmla="*/ 155937 h 155937"/>
                <a:gd name="connsiteX4" fmla="*/ 8579 w 359443"/>
                <a:gd name="connsiteY4" fmla="*/ 42497 h 15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43" h="155937">
                  <a:moveTo>
                    <a:pt x="0" y="0"/>
                  </a:moveTo>
                  <a:lnTo>
                    <a:pt x="359443" y="0"/>
                  </a:lnTo>
                  <a:lnTo>
                    <a:pt x="350863" y="42497"/>
                  </a:lnTo>
                  <a:cubicBezTo>
                    <a:pt x="322666" y="109161"/>
                    <a:pt x="256656" y="155937"/>
                    <a:pt x="179721" y="155937"/>
                  </a:cubicBezTo>
                  <a:cubicBezTo>
                    <a:pt x="102786" y="155937"/>
                    <a:pt x="36776" y="109161"/>
                    <a:pt x="8579" y="42497"/>
                  </a:cubicBezTo>
                  <a:close/>
                </a:path>
              </a:pathLst>
            </a:cu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CN" altLang="en-US">
                <a:solidFill>
                  <a:prstClr val="white"/>
                </a:solidFill>
              </a:endParaRPr>
            </a:p>
          </p:txBody>
        </p:sp>
        <p:grpSp>
          <p:nvGrpSpPr>
            <p:cNvPr id="15" name="组合 14"/>
            <p:cNvGrpSpPr/>
            <p:nvPr/>
          </p:nvGrpSpPr>
          <p:grpSpPr>
            <a:xfrm>
              <a:off x="4676773" y="4962524"/>
              <a:ext cx="1257300" cy="876300"/>
              <a:chOff x="4315450" y="4070449"/>
              <a:chExt cx="1257300" cy="876300"/>
            </a:xfrm>
          </p:grpSpPr>
          <p:sp>
            <p:nvSpPr>
              <p:cNvPr id="13" name="圆角矩形 12"/>
              <p:cNvSpPr/>
              <p:nvPr/>
            </p:nvSpPr>
            <p:spPr>
              <a:xfrm>
                <a:off x="4315450" y="4070449"/>
                <a:ext cx="1257300" cy="876300"/>
              </a:xfrm>
              <a:prstGeom prst="roundRect">
                <a:avLst/>
              </a:prstGeom>
              <a:solidFill>
                <a:schemeClr val="tx1">
                  <a:lumMod val="50000"/>
                  <a:lumOff val="50000"/>
                </a:schemeClr>
              </a:solidFill>
              <a:ln>
                <a:solidFill>
                  <a:srgbClr val="F7A1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CN" altLang="en-US">
                  <a:solidFill>
                    <a:prstClr val="white"/>
                  </a:solidFill>
                </a:endParaRPr>
              </a:p>
            </p:txBody>
          </p:sp>
          <p:sp>
            <p:nvSpPr>
              <p:cNvPr id="14" name="任意多边形 13"/>
              <p:cNvSpPr/>
              <p:nvPr/>
            </p:nvSpPr>
            <p:spPr>
              <a:xfrm>
                <a:off x="4315450" y="4070449"/>
                <a:ext cx="1257300" cy="688200"/>
              </a:xfrm>
              <a:custGeom>
                <a:avLst/>
                <a:gdLst>
                  <a:gd name="connsiteX0" fmla="*/ 146054 w 1257300"/>
                  <a:gd name="connsiteY0" fmla="*/ 0 h 688200"/>
                  <a:gd name="connsiteX1" fmla="*/ 1111247 w 1257300"/>
                  <a:gd name="connsiteY1" fmla="*/ 0 h 688200"/>
                  <a:gd name="connsiteX2" fmla="*/ 1257300 w 1257300"/>
                  <a:gd name="connsiteY2" fmla="*/ 146053 h 688200"/>
                  <a:gd name="connsiteX3" fmla="*/ 1257300 w 1257300"/>
                  <a:gd name="connsiteY3" fmla="*/ 496574 h 688200"/>
                  <a:gd name="connsiteX4" fmla="*/ 0 w 1257300"/>
                  <a:gd name="connsiteY4" fmla="*/ 688200 h 688200"/>
                  <a:gd name="connsiteX5" fmla="*/ 0 w 1257300"/>
                  <a:gd name="connsiteY5" fmla="*/ 146053 h 688200"/>
                  <a:gd name="connsiteX6" fmla="*/ 146054 w 1257300"/>
                  <a:gd name="connsiteY6" fmla="*/ 0 h 68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7300" h="688200">
                    <a:moveTo>
                      <a:pt x="146054" y="0"/>
                    </a:moveTo>
                    <a:lnTo>
                      <a:pt x="1111247" y="0"/>
                    </a:lnTo>
                    <a:cubicBezTo>
                      <a:pt x="1191910" y="0"/>
                      <a:pt x="1257300" y="65390"/>
                      <a:pt x="1257300" y="146053"/>
                    </a:cubicBezTo>
                    <a:lnTo>
                      <a:pt x="1257300" y="496574"/>
                    </a:lnTo>
                    <a:lnTo>
                      <a:pt x="0" y="688200"/>
                    </a:lnTo>
                    <a:lnTo>
                      <a:pt x="0" y="146053"/>
                    </a:lnTo>
                    <a:cubicBezTo>
                      <a:pt x="0" y="65390"/>
                      <a:pt x="65390" y="0"/>
                      <a:pt x="146054"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CN" altLang="en-US">
                  <a:solidFill>
                    <a:prstClr val="white"/>
                  </a:solidFill>
                </a:endParaRPr>
              </a:p>
            </p:txBody>
          </p:sp>
        </p:grpSp>
      </p:grpSp>
      <p:sp>
        <p:nvSpPr>
          <p:cNvPr id="4" name="空心弧 3"/>
          <p:cNvSpPr/>
          <p:nvPr/>
        </p:nvSpPr>
        <p:spPr>
          <a:xfrm rot="16865691">
            <a:off x="2543235" y="2506520"/>
            <a:ext cx="1366241" cy="1050703"/>
          </a:xfrm>
          <a:prstGeom prst="blockArc">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CN" altLang="en-US" b="1">
              <a:solidFill>
                <a:prstClr val="black"/>
              </a:solidFill>
            </a:endParaRPr>
          </a:p>
        </p:txBody>
      </p:sp>
      <p:sp>
        <p:nvSpPr>
          <p:cNvPr id="78" name="空心弧 77"/>
          <p:cNvSpPr/>
          <p:nvPr/>
        </p:nvSpPr>
        <p:spPr>
          <a:xfrm rot="15867367">
            <a:off x="2773156" y="3578683"/>
            <a:ext cx="654421" cy="556580"/>
          </a:xfrm>
          <a:prstGeom prst="blockArc">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CN" altLang="en-US" sz="3200" b="1">
              <a:solidFill>
                <a:prstClr val="black"/>
              </a:solidFill>
            </a:endParaRPr>
          </a:p>
        </p:txBody>
      </p:sp>
      <p:sp>
        <p:nvSpPr>
          <p:cNvPr id="81" name="空心弧 80"/>
          <p:cNvSpPr/>
          <p:nvPr/>
        </p:nvSpPr>
        <p:spPr>
          <a:xfrm rot="14203078">
            <a:off x="3134628" y="4341188"/>
            <a:ext cx="654422" cy="556580"/>
          </a:xfrm>
          <a:prstGeom prst="blockArc">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CN" altLang="en-US" sz="3200" b="1">
              <a:solidFill>
                <a:prstClr val="black"/>
              </a:solidFill>
            </a:endParaRPr>
          </a:p>
        </p:txBody>
      </p:sp>
      <p:grpSp>
        <p:nvGrpSpPr>
          <p:cNvPr id="100" name="组合 99"/>
          <p:cNvGrpSpPr/>
          <p:nvPr/>
        </p:nvGrpSpPr>
        <p:grpSpPr>
          <a:xfrm>
            <a:off x="3225218" y="3085033"/>
            <a:ext cx="347238" cy="367482"/>
            <a:chOff x="13162518" y="2801646"/>
            <a:chExt cx="696393" cy="736994"/>
          </a:xfrm>
        </p:grpSpPr>
        <p:sp>
          <p:nvSpPr>
            <p:cNvPr id="98" name="Freeform 16"/>
            <p:cNvSpPr>
              <a:spLocks/>
            </p:cNvSpPr>
            <p:nvPr/>
          </p:nvSpPr>
          <p:spPr bwMode="auto">
            <a:xfrm>
              <a:off x="13162518" y="2801646"/>
              <a:ext cx="696393" cy="736994"/>
            </a:xfrm>
            <a:custGeom>
              <a:avLst/>
              <a:gdLst>
                <a:gd name="T0" fmla="*/ 364 w 471"/>
                <a:gd name="T1" fmla="*/ 128 h 498"/>
                <a:gd name="T2" fmla="*/ 43 w 471"/>
                <a:gd name="T3" fmla="*/ 24 h 498"/>
                <a:gd name="T4" fmla="*/ 43 w 471"/>
                <a:gd name="T5" fmla="*/ 24 h 498"/>
                <a:gd name="T6" fmla="*/ 6 w 471"/>
                <a:gd name="T7" fmla="*/ 82 h 498"/>
                <a:gd name="T8" fmla="*/ 64 w 471"/>
                <a:gd name="T9" fmla="*/ 120 h 498"/>
                <a:gd name="T10" fmla="*/ 292 w 471"/>
                <a:gd name="T11" fmla="*/ 194 h 498"/>
                <a:gd name="T12" fmla="*/ 342 w 471"/>
                <a:gd name="T13" fmla="*/ 428 h 498"/>
                <a:gd name="T14" fmla="*/ 342 w 471"/>
                <a:gd name="T15" fmla="*/ 428 h 498"/>
                <a:gd name="T16" fmla="*/ 374 w 471"/>
                <a:gd name="T17" fmla="*/ 490 h 498"/>
                <a:gd name="T18" fmla="*/ 435 w 471"/>
                <a:gd name="T19" fmla="*/ 458 h 498"/>
                <a:gd name="T20" fmla="*/ 435 w 471"/>
                <a:gd name="T21" fmla="*/ 458 h 498"/>
                <a:gd name="T22" fmla="*/ 364 w 471"/>
                <a:gd name="T23" fmla="*/ 128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1" h="498">
                  <a:moveTo>
                    <a:pt x="364" y="128"/>
                  </a:moveTo>
                  <a:cubicBezTo>
                    <a:pt x="281" y="35"/>
                    <a:pt x="157" y="0"/>
                    <a:pt x="43" y="24"/>
                  </a:cubicBezTo>
                  <a:cubicBezTo>
                    <a:pt x="43" y="24"/>
                    <a:pt x="43" y="24"/>
                    <a:pt x="43" y="24"/>
                  </a:cubicBezTo>
                  <a:cubicBezTo>
                    <a:pt x="17" y="30"/>
                    <a:pt x="0" y="56"/>
                    <a:pt x="6" y="82"/>
                  </a:cubicBezTo>
                  <a:cubicBezTo>
                    <a:pt x="11" y="108"/>
                    <a:pt x="37" y="125"/>
                    <a:pt x="64" y="120"/>
                  </a:cubicBezTo>
                  <a:cubicBezTo>
                    <a:pt x="145" y="102"/>
                    <a:pt x="232" y="128"/>
                    <a:pt x="292" y="194"/>
                  </a:cubicBezTo>
                  <a:cubicBezTo>
                    <a:pt x="351" y="259"/>
                    <a:pt x="368" y="349"/>
                    <a:pt x="342" y="428"/>
                  </a:cubicBezTo>
                  <a:cubicBezTo>
                    <a:pt x="342" y="428"/>
                    <a:pt x="342" y="428"/>
                    <a:pt x="342" y="428"/>
                  </a:cubicBezTo>
                  <a:cubicBezTo>
                    <a:pt x="334" y="454"/>
                    <a:pt x="348" y="481"/>
                    <a:pt x="374" y="490"/>
                  </a:cubicBezTo>
                  <a:cubicBezTo>
                    <a:pt x="399" y="498"/>
                    <a:pt x="427" y="484"/>
                    <a:pt x="435" y="458"/>
                  </a:cubicBezTo>
                  <a:cubicBezTo>
                    <a:pt x="435" y="458"/>
                    <a:pt x="435" y="458"/>
                    <a:pt x="435" y="458"/>
                  </a:cubicBezTo>
                  <a:cubicBezTo>
                    <a:pt x="471" y="347"/>
                    <a:pt x="448" y="221"/>
                    <a:pt x="364" y="128"/>
                  </a:cubicBezTo>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zh-CN" altLang="en-US">
                <a:solidFill>
                  <a:prstClr val="black"/>
                </a:solidFill>
                <a:ea typeface="宋体" pitchFamily="2" charset="-122"/>
              </a:endParaRPr>
            </a:p>
          </p:txBody>
        </p:sp>
        <p:sp>
          <p:nvSpPr>
            <p:cNvPr id="99" name="Freeform 17"/>
            <p:cNvSpPr>
              <a:spLocks/>
            </p:cNvSpPr>
            <p:nvPr/>
          </p:nvSpPr>
          <p:spPr bwMode="auto">
            <a:xfrm>
              <a:off x="13224350" y="3070836"/>
              <a:ext cx="364123" cy="380364"/>
            </a:xfrm>
            <a:custGeom>
              <a:avLst/>
              <a:gdLst>
                <a:gd name="T0" fmla="*/ 194 w 246"/>
                <a:gd name="T1" fmla="*/ 62 h 257"/>
                <a:gd name="T2" fmla="*/ 38 w 246"/>
                <a:gd name="T3" fmla="*/ 12 h 257"/>
                <a:gd name="T4" fmla="*/ 5 w 246"/>
                <a:gd name="T5" fmla="*/ 61 h 257"/>
                <a:gd name="T6" fmla="*/ 55 w 246"/>
                <a:gd name="T7" fmla="*/ 94 h 257"/>
                <a:gd name="T8" fmla="*/ 55 w 246"/>
                <a:gd name="T9" fmla="*/ 94 h 257"/>
                <a:gd name="T10" fmla="*/ 132 w 246"/>
                <a:gd name="T11" fmla="*/ 118 h 257"/>
                <a:gd name="T12" fmla="*/ 148 w 246"/>
                <a:gd name="T13" fmla="*/ 197 h 257"/>
                <a:gd name="T14" fmla="*/ 148 w 246"/>
                <a:gd name="T15" fmla="*/ 197 h 257"/>
                <a:gd name="T16" fmla="*/ 175 w 246"/>
                <a:gd name="T17" fmla="*/ 250 h 257"/>
                <a:gd name="T18" fmla="*/ 228 w 246"/>
                <a:gd name="T19" fmla="*/ 223 h 257"/>
                <a:gd name="T20" fmla="*/ 194 w 246"/>
                <a:gd name="T21" fmla="*/ 62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6" h="257">
                  <a:moveTo>
                    <a:pt x="194" y="62"/>
                  </a:moveTo>
                  <a:cubicBezTo>
                    <a:pt x="153" y="17"/>
                    <a:pt x="93" y="0"/>
                    <a:pt x="38" y="12"/>
                  </a:cubicBezTo>
                  <a:cubicBezTo>
                    <a:pt x="15" y="16"/>
                    <a:pt x="0" y="39"/>
                    <a:pt x="5" y="61"/>
                  </a:cubicBezTo>
                  <a:cubicBezTo>
                    <a:pt x="10" y="84"/>
                    <a:pt x="32" y="99"/>
                    <a:pt x="55" y="94"/>
                  </a:cubicBezTo>
                  <a:cubicBezTo>
                    <a:pt x="55" y="94"/>
                    <a:pt x="55" y="94"/>
                    <a:pt x="55" y="94"/>
                  </a:cubicBezTo>
                  <a:cubicBezTo>
                    <a:pt x="82" y="88"/>
                    <a:pt x="112" y="96"/>
                    <a:pt x="132" y="118"/>
                  </a:cubicBezTo>
                  <a:cubicBezTo>
                    <a:pt x="151" y="140"/>
                    <a:pt x="157" y="171"/>
                    <a:pt x="148" y="197"/>
                  </a:cubicBezTo>
                  <a:cubicBezTo>
                    <a:pt x="148" y="197"/>
                    <a:pt x="148" y="197"/>
                    <a:pt x="148" y="197"/>
                  </a:cubicBezTo>
                  <a:cubicBezTo>
                    <a:pt x="141" y="219"/>
                    <a:pt x="153" y="243"/>
                    <a:pt x="175" y="250"/>
                  </a:cubicBezTo>
                  <a:cubicBezTo>
                    <a:pt x="197" y="257"/>
                    <a:pt x="221" y="245"/>
                    <a:pt x="228" y="223"/>
                  </a:cubicBezTo>
                  <a:cubicBezTo>
                    <a:pt x="246" y="169"/>
                    <a:pt x="235" y="107"/>
                    <a:pt x="194" y="62"/>
                  </a:cubicBezTo>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zh-CN" altLang="en-US">
                <a:solidFill>
                  <a:prstClr val="black"/>
                </a:solidFill>
                <a:ea typeface="宋体" pitchFamily="2" charset="-122"/>
              </a:endParaRPr>
            </a:p>
          </p:txBody>
        </p:sp>
      </p:grpSp>
      <p:sp>
        <p:nvSpPr>
          <p:cNvPr id="6" name="菱形 5"/>
          <p:cNvSpPr/>
          <p:nvPr/>
        </p:nvSpPr>
        <p:spPr>
          <a:xfrm>
            <a:off x="-1236909" y="1389690"/>
            <a:ext cx="781990" cy="781990"/>
          </a:xfrm>
          <a:prstGeom prst="diamond">
            <a:avLst/>
          </a:prstGeom>
          <a:solidFill>
            <a:schemeClr val="bg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CN" altLang="en-US">
              <a:solidFill>
                <a:prstClr val="white"/>
              </a:solidFill>
            </a:endParaRPr>
          </a:p>
        </p:txBody>
      </p:sp>
      <p:sp>
        <p:nvSpPr>
          <p:cNvPr id="2" name="矩形 1"/>
          <p:cNvSpPr/>
          <p:nvPr/>
        </p:nvSpPr>
        <p:spPr>
          <a:xfrm>
            <a:off x="7305885" y="6466392"/>
            <a:ext cx="2749734" cy="3916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CN" altLang="en-US">
              <a:solidFill>
                <a:prstClr val="white"/>
              </a:solidFill>
            </a:endParaRPr>
          </a:p>
        </p:txBody>
      </p:sp>
      <p:sp>
        <p:nvSpPr>
          <p:cNvPr id="86" name="任意多边形 85"/>
          <p:cNvSpPr/>
          <p:nvPr/>
        </p:nvSpPr>
        <p:spPr>
          <a:xfrm>
            <a:off x="7843481" y="6127586"/>
            <a:ext cx="4348519" cy="730415"/>
          </a:xfrm>
          <a:custGeom>
            <a:avLst/>
            <a:gdLst>
              <a:gd name="connsiteX0" fmla="*/ 4348519 w 4348519"/>
              <a:gd name="connsiteY0" fmla="*/ 0 h 730415"/>
              <a:gd name="connsiteX1" fmla="*/ 4348519 w 4348519"/>
              <a:gd name="connsiteY1" fmla="*/ 730415 h 730415"/>
              <a:gd name="connsiteX2" fmla="*/ 0 w 4348519"/>
              <a:gd name="connsiteY2" fmla="*/ 730415 h 730415"/>
            </a:gdLst>
            <a:ahLst/>
            <a:cxnLst>
              <a:cxn ang="0">
                <a:pos x="connsiteX0" y="connsiteY0"/>
              </a:cxn>
              <a:cxn ang="0">
                <a:pos x="connsiteX1" y="connsiteY1"/>
              </a:cxn>
              <a:cxn ang="0">
                <a:pos x="connsiteX2" y="connsiteY2"/>
              </a:cxn>
            </a:cxnLst>
            <a:rect l="l" t="t" r="r" b="b"/>
            <a:pathLst>
              <a:path w="4348519" h="730415">
                <a:moveTo>
                  <a:pt x="4348519" y="0"/>
                </a:moveTo>
                <a:lnTo>
                  <a:pt x="4348519" y="730415"/>
                </a:lnTo>
                <a:lnTo>
                  <a:pt x="0" y="730415"/>
                </a:lnTo>
                <a:close/>
              </a:path>
            </a:pathLst>
          </a:custGeom>
          <a:solidFill>
            <a:srgbClr val="F69589"/>
          </a:solidFill>
          <a:ln>
            <a:solidFill>
              <a:srgbClr val="F69589"/>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base">
              <a:spcBef>
                <a:spcPct val="0"/>
              </a:spcBef>
              <a:spcAft>
                <a:spcPct val="0"/>
              </a:spcAft>
            </a:pPr>
            <a:endParaRPr kumimoji="1" lang="zh-CN" altLang="en-US">
              <a:solidFill>
                <a:prstClr val="white"/>
              </a:solidFill>
            </a:endParaRPr>
          </a:p>
        </p:txBody>
      </p:sp>
      <p:sp>
        <p:nvSpPr>
          <p:cNvPr id="95" name="任意多边形 94"/>
          <p:cNvSpPr/>
          <p:nvPr/>
        </p:nvSpPr>
        <p:spPr>
          <a:xfrm>
            <a:off x="6864415" y="5977997"/>
            <a:ext cx="5365685" cy="880003"/>
          </a:xfrm>
          <a:custGeom>
            <a:avLst/>
            <a:gdLst>
              <a:gd name="connsiteX0" fmla="*/ 4440381 w 4440381"/>
              <a:gd name="connsiteY0" fmla="*/ 0 h 762000"/>
              <a:gd name="connsiteX1" fmla="*/ 4440381 w 4440381"/>
              <a:gd name="connsiteY1" fmla="*/ 762000 h 762000"/>
              <a:gd name="connsiteX2" fmla="*/ 0 w 4440381"/>
              <a:gd name="connsiteY2" fmla="*/ 762000 h 762000"/>
            </a:gdLst>
            <a:ahLst/>
            <a:cxnLst>
              <a:cxn ang="0">
                <a:pos x="connsiteX0" y="connsiteY0"/>
              </a:cxn>
              <a:cxn ang="0">
                <a:pos x="connsiteX1" y="connsiteY1"/>
              </a:cxn>
              <a:cxn ang="0">
                <a:pos x="connsiteX2" y="connsiteY2"/>
              </a:cxn>
            </a:cxnLst>
            <a:rect l="l" t="t" r="r" b="b"/>
            <a:pathLst>
              <a:path w="4440381" h="762000">
                <a:moveTo>
                  <a:pt x="4440381" y="0"/>
                </a:moveTo>
                <a:lnTo>
                  <a:pt x="4440381" y="762000"/>
                </a:lnTo>
                <a:lnTo>
                  <a:pt x="0" y="76200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CN" altLang="en-US">
              <a:solidFill>
                <a:prstClr val="white"/>
              </a:solidFill>
            </a:endParaRPr>
          </a:p>
        </p:txBody>
      </p:sp>
      <p:sp>
        <p:nvSpPr>
          <p:cNvPr id="12" name="文本框 11"/>
          <p:cNvSpPr txBox="1"/>
          <p:nvPr/>
        </p:nvSpPr>
        <p:spPr>
          <a:xfrm>
            <a:off x="492661" y="3383152"/>
            <a:ext cx="3437681" cy="830997"/>
          </a:xfrm>
          <a:prstGeom prst="rect">
            <a:avLst/>
          </a:prstGeom>
          <a:noFill/>
        </p:spPr>
        <p:txBody>
          <a:bodyPr wrap="square" rtlCol="0">
            <a:spAutoFit/>
          </a:bodyPr>
          <a:lstStyle/>
          <a:p>
            <a:pPr algn="ctr" fontAlgn="base">
              <a:spcBef>
                <a:spcPct val="0"/>
              </a:spcBef>
              <a:spcAft>
                <a:spcPct val="0"/>
              </a:spcAft>
            </a:pPr>
            <a:r>
              <a:rPr kumimoji="1" lang="en-US" altLang="zh-CN" sz="4800" dirty="0">
                <a:ln w="18415" cmpd="sng">
                  <a:solidFill>
                    <a:srgbClr val="FFFFFF"/>
                  </a:solidFill>
                  <a:prstDash val="solid"/>
                </a:ln>
                <a:solidFill>
                  <a:srgbClr val="FFFFFF"/>
                </a:solidFill>
                <a:effectLst>
                  <a:outerShdw blurRad="63500" dir="3600000" algn="tl" rotWithShape="0">
                    <a:srgbClr val="000000">
                      <a:alpha val="70000"/>
                    </a:srgbClr>
                  </a:outerShdw>
                </a:effectLst>
                <a:ea typeface="宋体" pitchFamily="2" charset="-122"/>
              </a:rPr>
              <a:t>Thanks</a:t>
            </a:r>
            <a:endParaRPr kumimoji="1" lang="zh-CN" alt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ea typeface="宋体" pitchFamily="2" charset="-122"/>
            </a:endParaRPr>
          </a:p>
        </p:txBody>
      </p:sp>
      <p:sp>
        <p:nvSpPr>
          <p:cNvPr id="17" name="矩形 16"/>
          <p:cNvSpPr/>
          <p:nvPr/>
        </p:nvSpPr>
        <p:spPr>
          <a:xfrm>
            <a:off x="4599631" y="2529847"/>
            <a:ext cx="6827855" cy="1144096"/>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algn="ctr" fontAlgn="base">
              <a:lnSpc>
                <a:spcPct val="150000"/>
              </a:lnSpc>
              <a:spcBef>
                <a:spcPct val="0"/>
              </a:spcBef>
              <a:spcAft>
                <a:spcPct val="0"/>
              </a:spcAft>
            </a:pPr>
            <a:r>
              <a:rPr kumimoji="1" lang="zh-CN" altLang="en-US" sz="5400" b="1" spc="-20" dirty="0" smtClean="0">
                <a:ln w="11430"/>
                <a:solidFill>
                  <a:prstClr val="white"/>
                </a:solidFill>
                <a:effectLst>
                  <a:outerShdw blurRad="38100" dist="38100" dir="2700000" algn="tl">
                    <a:srgbClr val="000000">
                      <a:alpha val="43137"/>
                    </a:srgbClr>
                  </a:outerShdw>
                </a:effectLst>
                <a:latin typeface="微软雅黑"/>
                <a:ea typeface="微软雅黑"/>
                <a:cs typeface="微软雅黑"/>
              </a:rPr>
              <a:t>请批评指正</a:t>
            </a:r>
            <a:r>
              <a:rPr kumimoji="1" lang="en-US" altLang="zh-CN" sz="5400" b="1" spc="-20" dirty="0" smtClean="0">
                <a:ln w="11430"/>
                <a:solidFill>
                  <a:prstClr val="white"/>
                </a:solidFill>
                <a:effectLst>
                  <a:outerShdw blurRad="38100" dist="38100" dir="2700000" algn="tl">
                    <a:srgbClr val="000000">
                      <a:alpha val="43137"/>
                    </a:srgbClr>
                  </a:outerShdw>
                </a:effectLst>
                <a:latin typeface="微软雅黑"/>
                <a:ea typeface="微软雅黑"/>
                <a:cs typeface="微软雅黑"/>
              </a:rPr>
              <a:t>!</a:t>
            </a:r>
            <a:endParaRPr kumimoji="1" lang="en-US" altLang="zh-CN" sz="5400" b="1" spc="-20" dirty="0">
              <a:ln w="11430"/>
              <a:solidFill>
                <a:prstClr val="white"/>
              </a:solidFill>
              <a:effectLst>
                <a:outerShdw blurRad="38100" dist="38100" dir="2700000" algn="tl">
                  <a:srgbClr val="000000">
                    <a:alpha val="43137"/>
                  </a:srgbClr>
                </a:outerShdw>
              </a:effectLst>
              <a:latin typeface="微软雅黑"/>
              <a:ea typeface="微软雅黑"/>
              <a:cs typeface="微软雅黑"/>
            </a:endParaRPr>
          </a:p>
        </p:txBody>
      </p:sp>
      <p:grpSp>
        <p:nvGrpSpPr>
          <p:cNvPr id="24" name="组 23"/>
          <p:cNvGrpSpPr/>
          <p:nvPr/>
        </p:nvGrpSpPr>
        <p:grpSpPr>
          <a:xfrm>
            <a:off x="1467957" y="4098732"/>
            <a:ext cx="1269971" cy="1240079"/>
            <a:chOff x="120429" y="1338304"/>
            <a:chExt cx="1269971" cy="1240079"/>
          </a:xfrm>
        </p:grpSpPr>
        <p:sp>
          <p:nvSpPr>
            <p:cNvPr id="25" name="椭圆 24"/>
            <p:cNvSpPr/>
            <p:nvPr/>
          </p:nvSpPr>
          <p:spPr>
            <a:xfrm>
              <a:off x="197064" y="1423333"/>
              <a:ext cx="1072907" cy="1062025"/>
            </a:xfrm>
            <a:prstGeom prst="ellipse">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kumimoji="1" lang="zh-CN" altLang="en-US">
                <a:solidFill>
                  <a:prstClr val="white"/>
                </a:solidFill>
              </a:endParaRPr>
            </a:p>
          </p:txBody>
        </p:sp>
        <p:pic>
          <p:nvPicPr>
            <p:cNvPr id="26" name="图片 13" descr="logo.png"/>
            <p:cNvPicPr>
              <a:picLocks noChangeAspect="1"/>
            </p:cNvPicPr>
            <p:nvPr/>
          </p:nvPicPr>
          <p:blipFill>
            <a:blip r:embed="rId3" cstate="print"/>
            <a:srcRect/>
            <a:stretch>
              <a:fillRect/>
            </a:stretch>
          </p:blipFill>
          <p:spPr bwMode="auto">
            <a:xfrm>
              <a:off x="120429" y="1338304"/>
              <a:ext cx="1269971" cy="1240079"/>
            </a:xfrm>
            <a:prstGeom prst="rect">
              <a:avLst/>
            </a:prstGeom>
            <a:noFill/>
            <a:ln w="9525">
              <a:noFill/>
              <a:miter lim="800000"/>
              <a:headEnd/>
              <a:tailEnd/>
            </a:ln>
          </p:spPr>
        </p:pic>
      </p:grpSp>
    </p:spTree>
    <p:extLst>
      <p:ext uri="{BB962C8B-B14F-4D97-AF65-F5344CB8AC3E}">
        <p14:creationId xmlns:p14="http://schemas.microsoft.com/office/powerpoint/2010/main" val="2457736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7">
                                            <p:txEl>
                                              <p:pRg st="0" end="0"/>
                                            </p:txEl>
                                          </p:spTgt>
                                        </p:tgtEl>
                                        <p:attrNameLst>
                                          <p:attrName>style.visibility</p:attrName>
                                        </p:attrNameLst>
                                      </p:cBhvr>
                                      <p:to>
                                        <p:strVal val="visible"/>
                                      </p:to>
                                    </p:set>
                                    <p:anim calcmode="lin" valueType="num">
                                      <p:cBhvr>
                                        <p:cTn id="7" dur="250" fill="hold"/>
                                        <p:tgtEl>
                                          <p:spTgt spid="1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17">
                                            <p:txEl>
                                              <p:pRg st="0" end="0"/>
                                            </p:txEl>
                                          </p:spTgt>
                                        </p:tgtEl>
                                        <p:attrNameLst>
                                          <p:attrName>ppt_y</p:attrName>
                                        </p:attrNameLst>
                                      </p:cBhvr>
                                      <p:tavLst>
                                        <p:tav tm="0">
                                          <p:val>
                                            <p:strVal val="#ppt_y"/>
                                          </p:val>
                                        </p:tav>
                                        <p:tav tm="100000">
                                          <p:val>
                                            <p:strVal val="#ppt_y"/>
                                          </p:val>
                                        </p:tav>
                                      </p:tavLst>
                                    </p:anim>
                                    <p:anim calcmode="lin" valueType="num">
                                      <p:cBhvr>
                                        <p:cTn id="9" dur="250" fill="hold"/>
                                        <p:tgtEl>
                                          <p:spTgt spid="1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1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41300" y="248041"/>
            <a:ext cx="323850" cy="323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5" name="矩形 14"/>
          <p:cNvSpPr/>
          <p:nvPr/>
        </p:nvSpPr>
        <p:spPr>
          <a:xfrm>
            <a:off x="0" y="6741"/>
            <a:ext cx="252413" cy="25241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6" name="TextBox 7"/>
          <p:cNvSpPr txBox="1"/>
          <p:nvPr/>
        </p:nvSpPr>
        <p:spPr bwMode="auto">
          <a:xfrm>
            <a:off x="944228" y="221403"/>
            <a:ext cx="10384172" cy="643766"/>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base">
              <a:lnSpc>
                <a:spcPts val="4300"/>
              </a:lnSpc>
              <a:spcBef>
                <a:spcPct val="0"/>
              </a:spcBef>
              <a:spcAft>
                <a:spcPct val="0"/>
              </a:spcAft>
              <a:defRPr/>
            </a:pPr>
            <a:r>
              <a:rPr lang="zh-CN" altLang="en-US" sz="3600" b="1" kern="0" dirty="0" smtClean="0">
                <a:ln w="11430"/>
                <a:solidFill>
                  <a:srgbClr val="005DAF"/>
                </a:solidFill>
                <a:effectLst>
                  <a:outerShdw blurRad="38100" dist="38100" dir="2700000" algn="tl">
                    <a:srgbClr val="000000">
                      <a:alpha val="43137"/>
                    </a:srgbClr>
                  </a:outerShdw>
                </a:effectLst>
                <a:latin typeface="Heiti SC Medium"/>
                <a:ea typeface="Heiti SC Medium"/>
                <a:cs typeface="Heiti SC Medium"/>
              </a:rPr>
              <a:t>数据采集 </a:t>
            </a:r>
            <a:r>
              <a:rPr lang="en-US" altLang="zh-CN" sz="3600" b="1" kern="0" dirty="0">
                <a:ln w="11430"/>
                <a:solidFill>
                  <a:srgbClr val="005DAF"/>
                </a:solidFill>
                <a:effectLst>
                  <a:outerShdw blurRad="38100" dist="38100" dir="2700000" algn="tl">
                    <a:srgbClr val="000000">
                      <a:alpha val="43137"/>
                    </a:srgbClr>
                  </a:outerShdw>
                </a:effectLst>
                <a:latin typeface="Heiti SC Medium"/>
                <a:ea typeface="Heiti SC Medium"/>
                <a:cs typeface="Heiti SC Medium"/>
              </a:rPr>
              <a:t>—— </a:t>
            </a:r>
            <a:r>
              <a:rPr lang="zh-CN" altLang="en-US" sz="3600" b="1" kern="0" dirty="0" smtClean="0">
                <a:ln w="11430"/>
                <a:solidFill>
                  <a:srgbClr val="70AD47"/>
                </a:solidFill>
                <a:effectLst>
                  <a:outerShdw blurRad="38100" dist="38100" dir="2700000" algn="tl">
                    <a:srgbClr val="000000">
                      <a:alpha val="43137"/>
                    </a:srgbClr>
                  </a:outerShdw>
                </a:effectLst>
                <a:latin typeface="Heiti SC Medium"/>
                <a:ea typeface="Heiti SC Medium"/>
                <a:cs typeface="Heiti SC Medium"/>
              </a:rPr>
              <a:t>目标</a:t>
            </a:r>
            <a:endParaRPr lang="en-US" altLang="zh-CN" sz="3600" b="1" kern="0" dirty="0">
              <a:ln w="11430"/>
              <a:solidFill>
                <a:srgbClr val="70AD47"/>
              </a:solidFill>
              <a:effectLst>
                <a:outerShdw blurRad="38100" dist="38100" dir="2700000" algn="tl">
                  <a:srgbClr val="000000">
                    <a:alpha val="43137"/>
                  </a:srgbClr>
                </a:outerShdw>
              </a:effectLst>
              <a:latin typeface="Heiti SC Medium"/>
              <a:ea typeface="Heiti SC Medium"/>
              <a:cs typeface="Heiti SC Medium"/>
            </a:endParaRPr>
          </a:p>
        </p:txBody>
      </p:sp>
      <p:graphicFrame>
        <p:nvGraphicFramePr>
          <p:cNvPr id="4" name="图表 3"/>
          <p:cNvGraphicFramePr/>
          <p:nvPr>
            <p:extLst>
              <p:ext uri="{D42A27DB-BD31-4B8C-83A1-F6EECF244321}">
                <p14:modId xmlns:p14="http://schemas.microsoft.com/office/powerpoint/2010/main" val="3750534543"/>
              </p:ext>
            </p:extLst>
          </p:nvPr>
        </p:nvGraphicFramePr>
        <p:xfrm>
          <a:off x="1621906" y="1235628"/>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23288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41300" y="248041"/>
            <a:ext cx="323850" cy="323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5" name="矩形 14"/>
          <p:cNvSpPr/>
          <p:nvPr/>
        </p:nvSpPr>
        <p:spPr>
          <a:xfrm>
            <a:off x="0" y="6741"/>
            <a:ext cx="252413" cy="25241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6" name="TextBox 7"/>
          <p:cNvSpPr txBox="1"/>
          <p:nvPr/>
        </p:nvSpPr>
        <p:spPr bwMode="auto">
          <a:xfrm>
            <a:off x="944228" y="221403"/>
            <a:ext cx="10384172" cy="643766"/>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base">
              <a:lnSpc>
                <a:spcPts val="4300"/>
              </a:lnSpc>
              <a:spcBef>
                <a:spcPct val="0"/>
              </a:spcBef>
              <a:spcAft>
                <a:spcPct val="0"/>
              </a:spcAft>
              <a:defRPr/>
            </a:pPr>
            <a:r>
              <a:rPr lang="zh-CN" altLang="en-US" sz="3600" b="1" kern="0" dirty="0" smtClean="0">
                <a:ln w="11430"/>
                <a:solidFill>
                  <a:srgbClr val="005DAF"/>
                </a:solidFill>
                <a:effectLst>
                  <a:outerShdw blurRad="38100" dist="38100" dir="2700000" algn="tl">
                    <a:srgbClr val="000000">
                      <a:alpha val="43137"/>
                    </a:srgbClr>
                  </a:outerShdw>
                </a:effectLst>
                <a:latin typeface="Heiti SC Medium"/>
                <a:ea typeface="Heiti SC Medium"/>
                <a:cs typeface="Heiti SC Medium"/>
              </a:rPr>
              <a:t>数据采集 </a:t>
            </a:r>
            <a:r>
              <a:rPr lang="en-US" altLang="zh-CN" sz="3600" b="1" kern="0" dirty="0">
                <a:ln w="11430"/>
                <a:solidFill>
                  <a:srgbClr val="005DAF"/>
                </a:solidFill>
                <a:effectLst>
                  <a:outerShdw blurRad="38100" dist="38100" dir="2700000" algn="tl">
                    <a:srgbClr val="000000">
                      <a:alpha val="43137"/>
                    </a:srgbClr>
                  </a:outerShdw>
                </a:effectLst>
                <a:latin typeface="Heiti SC Medium"/>
                <a:ea typeface="Heiti SC Medium"/>
                <a:cs typeface="Heiti SC Medium"/>
              </a:rPr>
              <a:t>—— </a:t>
            </a:r>
            <a:r>
              <a:rPr lang="zh-CN" altLang="en-US" sz="3600" b="1" kern="0" dirty="0" smtClean="0">
                <a:ln w="11430"/>
                <a:solidFill>
                  <a:srgbClr val="70AD47"/>
                </a:solidFill>
                <a:effectLst>
                  <a:outerShdw blurRad="38100" dist="38100" dir="2700000" algn="tl">
                    <a:srgbClr val="000000">
                      <a:alpha val="43137"/>
                    </a:srgbClr>
                  </a:outerShdw>
                </a:effectLst>
                <a:latin typeface="Heiti SC Medium"/>
                <a:ea typeface="Heiti SC Medium"/>
                <a:cs typeface="Heiti SC Medium"/>
              </a:rPr>
              <a:t>谁受益？</a:t>
            </a:r>
            <a:endParaRPr lang="en-US" altLang="zh-CN" sz="3600" b="1" kern="0" dirty="0">
              <a:ln w="11430"/>
              <a:solidFill>
                <a:srgbClr val="70AD47"/>
              </a:solidFill>
              <a:effectLst>
                <a:outerShdw blurRad="38100" dist="38100" dir="2700000" algn="tl">
                  <a:srgbClr val="000000">
                    <a:alpha val="43137"/>
                  </a:srgbClr>
                </a:outerShdw>
              </a:effectLst>
              <a:latin typeface="Heiti SC Medium"/>
              <a:ea typeface="Heiti SC Medium"/>
              <a:cs typeface="Heiti SC Medium"/>
            </a:endParaRPr>
          </a:p>
        </p:txBody>
      </p:sp>
      <p:graphicFrame>
        <p:nvGraphicFramePr>
          <p:cNvPr id="2" name="图示 1"/>
          <p:cNvGraphicFramePr/>
          <p:nvPr>
            <p:extLst>
              <p:ext uri="{D42A27DB-BD31-4B8C-83A1-F6EECF244321}">
                <p14:modId xmlns:p14="http://schemas.microsoft.com/office/powerpoint/2010/main" val="3050057451"/>
              </p:ext>
            </p:extLst>
          </p:nvPr>
        </p:nvGraphicFramePr>
        <p:xfrm>
          <a:off x="1175745" y="1149325"/>
          <a:ext cx="9543667" cy="389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矩形 10"/>
          <p:cNvSpPr/>
          <p:nvPr/>
        </p:nvSpPr>
        <p:spPr>
          <a:xfrm>
            <a:off x="1652530" y="5420299"/>
            <a:ext cx="8945697" cy="9364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chemeClr val="bg1"/>
                </a:solidFill>
                <a:effectLst>
                  <a:outerShdw blurRad="38100" dist="38100" dir="2700000" algn="tl">
                    <a:srgbClr val="000000">
                      <a:alpha val="43137"/>
                    </a:srgbClr>
                  </a:outerShdw>
                </a:effectLst>
              </a:rPr>
              <a:t>你的数据还是你的，别人的数据是？</a:t>
            </a:r>
            <a:endParaRPr lang="zh-CN" altLang="en-US" sz="2800" b="1" dirty="0">
              <a:solidFill>
                <a:schemeClr val="bg1"/>
              </a:solidFill>
              <a:effectLst>
                <a:outerShdw blurRad="38100" dist="38100" dir="2700000" algn="tl">
                  <a:srgbClr val="000000">
                    <a:alpha val="43137"/>
                  </a:srgbClr>
                </a:outerShdw>
              </a:effectLst>
            </a:endParaRPr>
          </a:p>
        </p:txBody>
      </p:sp>
      <p:sp>
        <p:nvSpPr>
          <p:cNvPr id="24" name="矩形 23"/>
          <p:cNvSpPr/>
          <p:nvPr/>
        </p:nvSpPr>
        <p:spPr>
          <a:xfrm>
            <a:off x="1665757" y="5433528"/>
            <a:ext cx="8945697" cy="9364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chemeClr val="bg1"/>
                </a:solidFill>
                <a:effectLst>
                  <a:outerShdw blurRad="38100" dist="38100" dir="2700000" algn="tl">
                    <a:srgbClr val="000000">
                      <a:alpha val="43137"/>
                    </a:srgbClr>
                  </a:outerShdw>
                </a:effectLst>
              </a:rPr>
              <a:t>完成采集不是结束，只是刚刚开始</a:t>
            </a:r>
            <a:endParaRPr lang="zh-CN" altLang="en-US" sz="2800" b="1" dirty="0">
              <a:solidFill>
                <a:schemeClr val="bg1"/>
              </a:solidFill>
              <a:effectLst>
                <a:outerShdw blurRad="38100" dist="38100" dir="2700000" algn="tl">
                  <a:srgbClr val="000000">
                    <a:alpha val="43137"/>
                  </a:srgbClr>
                </a:outerShdw>
              </a:effectLst>
            </a:endParaRPr>
          </a:p>
        </p:txBody>
      </p:sp>
      <p:sp>
        <p:nvSpPr>
          <p:cNvPr id="25" name="矩形 24"/>
          <p:cNvSpPr/>
          <p:nvPr/>
        </p:nvSpPr>
        <p:spPr>
          <a:xfrm>
            <a:off x="1652528" y="5420299"/>
            <a:ext cx="8945697" cy="9364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chemeClr val="bg1"/>
                </a:solidFill>
                <a:effectLst>
                  <a:outerShdw blurRad="38100" dist="38100" dir="2700000" algn="tl">
                    <a:srgbClr val="000000">
                      <a:alpha val="43137"/>
                    </a:srgbClr>
                  </a:outerShdw>
                </a:effectLst>
              </a:rPr>
              <a:t>发现问题、解决问题，提高教学质量</a:t>
            </a:r>
            <a:endParaRPr lang="zh-CN" altLang="en-US" sz="2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75793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randombar(horizontal)">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7"/>
          <p:cNvSpPr txBox="1"/>
          <p:nvPr/>
        </p:nvSpPr>
        <p:spPr bwMode="auto">
          <a:xfrm>
            <a:off x="944228" y="221403"/>
            <a:ext cx="10384172" cy="643766"/>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base">
              <a:lnSpc>
                <a:spcPts val="4300"/>
              </a:lnSpc>
              <a:spcBef>
                <a:spcPct val="0"/>
              </a:spcBef>
              <a:spcAft>
                <a:spcPct val="0"/>
              </a:spcAft>
              <a:defRPr/>
            </a:pPr>
            <a:r>
              <a:rPr lang="zh-CN" altLang="en-US" sz="3600" b="1" kern="0" dirty="0" smtClean="0">
                <a:ln w="11430"/>
                <a:solidFill>
                  <a:srgbClr val="005DAF"/>
                </a:solidFill>
                <a:effectLst>
                  <a:outerShdw blurRad="38100" dist="38100" dir="2700000" algn="tl">
                    <a:srgbClr val="000000">
                      <a:alpha val="43137"/>
                    </a:srgbClr>
                  </a:outerShdw>
                </a:effectLst>
                <a:latin typeface="Heiti SC Medium"/>
                <a:ea typeface="Heiti SC Medium"/>
                <a:cs typeface="Heiti SC Medium"/>
              </a:rPr>
              <a:t>统一门户 </a:t>
            </a:r>
            <a:r>
              <a:rPr lang="zh-CN" altLang="zh-CN" sz="3600" b="1" kern="0" dirty="0" smtClean="0">
                <a:ln w="11430"/>
                <a:solidFill>
                  <a:srgbClr val="005DAF"/>
                </a:solidFill>
                <a:latin typeface="Heiti SC Medium"/>
                <a:ea typeface="Heiti SC Medium"/>
                <a:cs typeface="Heiti SC Medium"/>
              </a:rPr>
              <a:t>（</a:t>
            </a:r>
            <a:r>
              <a:rPr lang="en-US" altLang="zh-CN" sz="3600" b="1" i="1" kern="0" dirty="0" smtClean="0">
                <a:ln w="11430"/>
                <a:solidFill>
                  <a:srgbClr val="005DAF"/>
                </a:solidFill>
                <a:latin typeface="Heiti SC Medium"/>
                <a:ea typeface="Heiti SC Medium"/>
                <a:cs typeface="Heiti SC Medium"/>
                <a:hlinkClick r:id="rId3"/>
              </a:rPr>
              <a:t>http://udb.heec.edu.cn</a:t>
            </a:r>
            <a:r>
              <a:rPr lang="zh-CN" altLang="en-US" sz="3600" b="1" kern="0" dirty="0" smtClean="0">
                <a:ln w="11430"/>
                <a:solidFill>
                  <a:srgbClr val="005DAF"/>
                </a:solidFill>
                <a:latin typeface="Heiti SC Medium"/>
                <a:ea typeface="Heiti SC Medium"/>
                <a:cs typeface="Heiti SC Medium"/>
              </a:rPr>
              <a:t>）</a:t>
            </a:r>
            <a:endParaRPr lang="en-US" altLang="zh-CN" sz="3600" b="1" kern="0" dirty="0">
              <a:ln w="11430"/>
              <a:solidFill>
                <a:srgbClr val="70AD47"/>
              </a:solidFill>
              <a:latin typeface="Heiti SC Medium"/>
              <a:ea typeface="Heiti SC Medium"/>
              <a:cs typeface="Heiti SC Medium"/>
            </a:endParaRPr>
          </a:p>
        </p:txBody>
      </p:sp>
      <p:sp>
        <p:nvSpPr>
          <p:cNvPr id="14" name="矩形 13"/>
          <p:cNvSpPr/>
          <p:nvPr/>
        </p:nvSpPr>
        <p:spPr>
          <a:xfrm>
            <a:off x="241300" y="248041"/>
            <a:ext cx="323850" cy="323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5" name="矩形 14"/>
          <p:cNvSpPr/>
          <p:nvPr/>
        </p:nvSpPr>
        <p:spPr>
          <a:xfrm>
            <a:off x="0" y="6741"/>
            <a:ext cx="252413" cy="25241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pic>
        <p:nvPicPr>
          <p:cNvPr id="3" name="图片 2" descr="屏幕快照 2017-09-05 下午3.45.26.png"/>
          <p:cNvPicPr>
            <a:picLocks noChangeAspect="1"/>
          </p:cNvPicPr>
          <p:nvPr/>
        </p:nvPicPr>
        <p:blipFill rotWithShape="1">
          <a:blip r:embed="rId4">
            <a:extLst>
              <a:ext uri="{28A0092B-C50C-407E-A947-70E740481C1C}">
                <a14:useLocalDpi xmlns:a14="http://schemas.microsoft.com/office/drawing/2010/main" val="0"/>
              </a:ext>
            </a:extLst>
          </a:blip>
          <a:srcRect r="1776" b="3778"/>
          <a:stretch/>
        </p:blipFill>
        <p:spPr>
          <a:xfrm>
            <a:off x="331286" y="938791"/>
            <a:ext cx="11429353" cy="5725929"/>
          </a:xfrm>
          <a:prstGeom prst="rect">
            <a:avLst/>
          </a:prstGeom>
          <a:effectLst>
            <a:outerShdw blurRad="190500" dist="38100" dir="3060000" algn="tl" rotWithShape="0">
              <a:schemeClr val="accent1">
                <a:alpha val="43000"/>
              </a:schemeClr>
            </a:outerShdw>
          </a:effectLst>
        </p:spPr>
      </p:pic>
    </p:spTree>
    <p:extLst>
      <p:ext uri="{BB962C8B-B14F-4D97-AF65-F5344CB8AC3E}">
        <p14:creationId xmlns:p14="http://schemas.microsoft.com/office/powerpoint/2010/main" val="23599459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7"/>
          <p:cNvSpPr txBox="1"/>
          <p:nvPr/>
        </p:nvSpPr>
        <p:spPr bwMode="auto">
          <a:xfrm>
            <a:off x="944228" y="221403"/>
            <a:ext cx="10384172" cy="643766"/>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base">
              <a:lnSpc>
                <a:spcPts val="4300"/>
              </a:lnSpc>
              <a:spcBef>
                <a:spcPct val="0"/>
              </a:spcBef>
              <a:spcAft>
                <a:spcPct val="0"/>
              </a:spcAft>
              <a:defRPr/>
            </a:pPr>
            <a:r>
              <a:rPr lang="zh-CN" altLang="en-US" sz="3600" b="1" kern="0" dirty="0" smtClean="0">
                <a:ln w="11430"/>
                <a:solidFill>
                  <a:srgbClr val="005DAF"/>
                </a:solidFill>
                <a:effectLst>
                  <a:outerShdw blurRad="38100" dist="38100" dir="2700000" algn="tl">
                    <a:srgbClr val="000000">
                      <a:alpha val="43137"/>
                    </a:srgbClr>
                  </a:outerShdw>
                </a:effectLst>
                <a:latin typeface="Heiti SC Medium"/>
                <a:ea typeface="Heiti SC Medium"/>
                <a:cs typeface="Heiti SC Medium"/>
              </a:rPr>
              <a:t>数据采集 </a:t>
            </a:r>
            <a:r>
              <a:rPr lang="en-US" altLang="zh-CN" sz="3600" b="1" kern="0" dirty="0">
                <a:ln w="11430"/>
                <a:solidFill>
                  <a:srgbClr val="005DAF"/>
                </a:solidFill>
                <a:effectLst>
                  <a:outerShdw blurRad="38100" dist="38100" dir="2700000" algn="tl">
                    <a:srgbClr val="000000">
                      <a:alpha val="43137"/>
                    </a:srgbClr>
                  </a:outerShdw>
                </a:effectLst>
                <a:latin typeface="Heiti SC Medium"/>
                <a:ea typeface="Heiti SC Medium"/>
                <a:cs typeface="Heiti SC Medium"/>
              </a:rPr>
              <a:t>—— </a:t>
            </a:r>
            <a:r>
              <a:rPr lang="zh-CN" altLang="en-US" sz="3600" b="1" kern="0" dirty="0" smtClean="0">
                <a:ln w="11430"/>
                <a:solidFill>
                  <a:srgbClr val="70AD47"/>
                </a:solidFill>
                <a:effectLst>
                  <a:outerShdw blurRad="38100" dist="38100" dir="2700000" algn="tl">
                    <a:srgbClr val="000000">
                      <a:alpha val="43137"/>
                    </a:srgbClr>
                  </a:outerShdw>
                </a:effectLst>
                <a:latin typeface="Heiti SC Medium"/>
                <a:ea typeface="Heiti SC Medium"/>
                <a:cs typeface="Heiti SC Medium"/>
              </a:rPr>
              <a:t>用户体系</a:t>
            </a:r>
            <a:endParaRPr lang="en-US" altLang="zh-CN" sz="3600" b="1" kern="0" dirty="0">
              <a:ln w="11430"/>
              <a:solidFill>
                <a:srgbClr val="70AD47"/>
              </a:solidFill>
              <a:effectLst>
                <a:outerShdw blurRad="38100" dist="38100" dir="2700000" algn="tl">
                  <a:srgbClr val="000000">
                    <a:alpha val="43137"/>
                  </a:srgbClr>
                </a:outerShdw>
              </a:effectLst>
              <a:latin typeface="Heiti SC Medium"/>
              <a:ea typeface="Heiti SC Medium"/>
              <a:cs typeface="Heiti SC Medium"/>
            </a:endParaRPr>
          </a:p>
        </p:txBody>
      </p:sp>
      <p:sp>
        <p:nvSpPr>
          <p:cNvPr id="14" name="矩形 13"/>
          <p:cNvSpPr/>
          <p:nvPr/>
        </p:nvSpPr>
        <p:spPr>
          <a:xfrm>
            <a:off x="241300" y="248041"/>
            <a:ext cx="323850" cy="323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5" name="矩形 14"/>
          <p:cNvSpPr/>
          <p:nvPr/>
        </p:nvSpPr>
        <p:spPr>
          <a:xfrm>
            <a:off x="0" y="6741"/>
            <a:ext cx="252413" cy="25241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pic>
        <p:nvPicPr>
          <p:cNvPr id="36" name="Picture 3" descr="H:\审核用户.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708014" y="2721958"/>
            <a:ext cx="648072" cy="729565"/>
          </a:xfrm>
          <a:prstGeom prst="rect">
            <a:avLst/>
          </a:prstGeom>
          <a:noFill/>
        </p:spPr>
      </p:pic>
      <p:pic>
        <p:nvPicPr>
          <p:cNvPr id="48" name="Picture 5" descr="H:\校级用户.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698522" y="1243925"/>
            <a:ext cx="648072" cy="752961"/>
          </a:xfrm>
          <a:prstGeom prst="rect">
            <a:avLst/>
          </a:prstGeom>
          <a:noFill/>
        </p:spPr>
      </p:pic>
      <p:pic>
        <p:nvPicPr>
          <p:cNvPr id="87" name="Picture 3" descr="H:\审核用户.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675996" y="2703130"/>
            <a:ext cx="648072" cy="729565"/>
          </a:xfrm>
          <a:prstGeom prst="rect">
            <a:avLst/>
          </a:prstGeom>
          <a:noFill/>
        </p:spPr>
      </p:pic>
      <p:pic>
        <p:nvPicPr>
          <p:cNvPr id="88" name="Picture 3" descr="H:\审核用户.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86791" y="2727109"/>
            <a:ext cx="648072" cy="729565"/>
          </a:xfrm>
          <a:prstGeom prst="rect">
            <a:avLst/>
          </a:prstGeom>
          <a:noFill/>
        </p:spPr>
      </p:pic>
      <p:cxnSp>
        <p:nvCxnSpPr>
          <p:cNvPr id="26" name="直线连接符 25"/>
          <p:cNvCxnSpPr>
            <a:stCxn id="48" idx="2"/>
            <a:endCxn id="36" idx="0"/>
          </p:cNvCxnSpPr>
          <p:nvPr/>
        </p:nvCxnSpPr>
        <p:spPr>
          <a:xfrm>
            <a:off x="3022558" y="1996886"/>
            <a:ext cx="9492" cy="725072"/>
          </a:xfrm>
          <a:prstGeom prst="line">
            <a:avLst/>
          </a:prstGeom>
          <a:ln w="28575">
            <a:headEnd type="triangle"/>
          </a:ln>
        </p:spPr>
        <p:style>
          <a:lnRef idx="2">
            <a:schemeClr val="accent1"/>
          </a:lnRef>
          <a:fillRef idx="0">
            <a:schemeClr val="accent1"/>
          </a:fillRef>
          <a:effectRef idx="1">
            <a:schemeClr val="accent1"/>
          </a:effectRef>
          <a:fontRef idx="minor">
            <a:schemeClr val="tx1"/>
          </a:fontRef>
        </p:style>
      </p:cxnSp>
      <p:cxnSp>
        <p:nvCxnSpPr>
          <p:cNvPr id="31" name="直线箭头连接符 30"/>
          <p:cNvCxnSpPr>
            <a:stCxn id="76" idx="0"/>
            <a:endCxn id="36" idx="2"/>
          </p:cNvCxnSpPr>
          <p:nvPr/>
        </p:nvCxnSpPr>
        <p:spPr>
          <a:xfrm flipH="1" flipV="1">
            <a:off x="3032050" y="3451523"/>
            <a:ext cx="2908" cy="720876"/>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grpSp>
        <p:nvGrpSpPr>
          <p:cNvPr id="105" name="组 104"/>
          <p:cNvGrpSpPr/>
          <p:nvPr/>
        </p:nvGrpSpPr>
        <p:grpSpPr>
          <a:xfrm>
            <a:off x="2254881" y="4172399"/>
            <a:ext cx="1777439" cy="2325042"/>
            <a:chOff x="7335029" y="4276117"/>
            <a:chExt cx="1777439" cy="2325042"/>
          </a:xfrm>
        </p:grpSpPr>
        <p:grpSp>
          <p:nvGrpSpPr>
            <p:cNvPr id="71" name="组 70"/>
            <p:cNvGrpSpPr/>
            <p:nvPr/>
          </p:nvGrpSpPr>
          <p:grpSpPr>
            <a:xfrm>
              <a:off x="7772624" y="4276117"/>
              <a:ext cx="684964" cy="827597"/>
              <a:chOff x="8082048" y="1361912"/>
              <a:chExt cx="826148" cy="1015804"/>
            </a:xfrm>
          </p:grpSpPr>
          <p:pic>
            <p:nvPicPr>
              <p:cNvPr id="76" name="Picture 5" descr="H:\校级用户.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082048" y="1361912"/>
                <a:ext cx="826148" cy="1015804"/>
              </a:xfrm>
              <a:prstGeom prst="rect">
                <a:avLst/>
              </a:prstGeom>
              <a:noFill/>
            </p:spPr>
          </p:pic>
          <p:pic>
            <p:nvPicPr>
              <p:cNvPr id="77" name="图片 76" descr="if_xmag_8826.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62486" y="1725626"/>
                <a:ext cx="477951" cy="477951"/>
              </a:xfrm>
              <a:prstGeom prst="rect">
                <a:avLst/>
              </a:prstGeom>
            </p:spPr>
          </p:pic>
        </p:grpSp>
        <p:grpSp>
          <p:nvGrpSpPr>
            <p:cNvPr id="104" name="组 103"/>
            <p:cNvGrpSpPr/>
            <p:nvPr/>
          </p:nvGrpSpPr>
          <p:grpSpPr>
            <a:xfrm>
              <a:off x="7335029" y="5018100"/>
              <a:ext cx="1777439" cy="1583059"/>
              <a:chOff x="7335029" y="5117983"/>
              <a:chExt cx="1777439" cy="1583059"/>
            </a:xfrm>
          </p:grpSpPr>
          <p:grpSp>
            <p:nvGrpSpPr>
              <p:cNvPr id="95" name="组 94"/>
              <p:cNvGrpSpPr/>
              <p:nvPr/>
            </p:nvGrpSpPr>
            <p:grpSpPr>
              <a:xfrm>
                <a:off x="7335029" y="5676162"/>
                <a:ext cx="1777439" cy="1024880"/>
                <a:chOff x="7406380" y="5431511"/>
                <a:chExt cx="1777439" cy="1024880"/>
              </a:xfrm>
            </p:grpSpPr>
            <p:grpSp>
              <p:nvGrpSpPr>
                <p:cNvPr id="94" name="组 93"/>
                <p:cNvGrpSpPr/>
                <p:nvPr/>
              </p:nvGrpSpPr>
              <p:grpSpPr>
                <a:xfrm>
                  <a:off x="8290567" y="5431511"/>
                  <a:ext cx="893252" cy="1024880"/>
                  <a:chOff x="8447539" y="5602738"/>
                  <a:chExt cx="893252" cy="1024880"/>
                </a:xfrm>
              </p:grpSpPr>
              <p:pic>
                <p:nvPicPr>
                  <p:cNvPr id="72" name="Picture 2" descr="H:\填报用户.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8447539" y="5602738"/>
                    <a:ext cx="588452" cy="720080"/>
                  </a:xfrm>
                  <a:prstGeom prst="rect">
                    <a:avLst/>
                  </a:prstGeom>
                  <a:noFill/>
                </p:spPr>
              </p:pic>
              <p:pic>
                <p:nvPicPr>
                  <p:cNvPr id="73" name="Picture 2" descr="H:\填报用户.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8599939" y="5755138"/>
                    <a:ext cx="588452" cy="720080"/>
                  </a:xfrm>
                  <a:prstGeom prst="rect">
                    <a:avLst/>
                  </a:prstGeom>
                  <a:noFill/>
                </p:spPr>
              </p:pic>
              <p:pic>
                <p:nvPicPr>
                  <p:cNvPr id="74" name="Picture 2" descr="H:\填报用户.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8752339" y="5907538"/>
                    <a:ext cx="588452" cy="720080"/>
                  </a:xfrm>
                  <a:prstGeom prst="rect">
                    <a:avLst/>
                  </a:prstGeom>
                  <a:noFill/>
                </p:spPr>
              </p:pic>
            </p:grpSp>
            <p:pic>
              <p:nvPicPr>
                <p:cNvPr id="75" name="Picture 2" descr="H:\填报用户.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406380" y="5717484"/>
                  <a:ext cx="588452" cy="720080"/>
                </a:xfrm>
                <a:prstGeom prst="rect">
                  <a:avLst/>
                </a:prstGeom>
                <a:noFill/>
              </p:spPr>
            </p:pic>
            <p:cxnSp>
              <p:nvCxnSpPr>
                <p:cNvPr id="90" name="肘形连接符 89"/>
                <p:cNvCxnSpPr>
                  <a:stCxn id="75" idx="0"/>
                </p:cNvCxnSpPr>
                <p:nvPr/>
              </p:nvCxnSpPr>
              <p:spPr>
                <a:xfrm rot="5400000" flipH="1" flipV="1">
                  <a:off x="8011412" y="5139532"/>
                  <a:ext cx="267146" cy="888759"/>
                </a:xfrm>
                <a:prstGeom prst="bentConnector3">
                  <a:avLst>
                    <a:gd name="adj1" fmla="val 185571"/>
                  </a:avLst>
                </a:prstGeom>
                <a:ln w="28575"/>
              </p:spPr>
              <p:style>
                <a:lnRef idx="2">
                  <a:schemeClr val="accent1"/>
                </a:lnRef>
                <a:fillRef idx="0">
                  <a:schemeClr val="accent1"/>
                </a:fillRef>
                <a:effectRef idx="1">
                  <a:schemeClr val="accent1"/>
                </a:effectRef>
                <a:fontRef idx="minor">
                  <a:schemeClr val="tx1"/>
                </a:fontRef>
              </p:style>
            </p:cxnSp>
          </p:grpSp>
          <p:cxnSp>
            <p:nvCxnSpPr>
              <p:cNvPr id="97" name="直线箭头连接符 96"/>
              <p:cNvCxnSpPr/>
              <p:nvPr/>
            </p:nvCxnSpPr>
            <p:spPr>
              <a:xfrm flipV="1">
                <a:off x="8091136" y="5117983"/>
                <a:ext cx="9700" cy="361283"/>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grpSp>
      </p:grpSp>
      <p:grpSp>
        <p:nvGrpSpPr>
          <p:cNvPr id="106" name="组 105"/>
          <p:cNvGrpSpPr/>
          <p:nvPr/>
        </p:nvGrpSpPr>
        <p:grpSpPr>
          <a:xfrm>
            <a:off x="281039" y="4224917"/>
            <a:ext cx="1777439" cy="2325042"/>
            <a:chOff x="7335029" y="4276117"/>
            <a:chExt cx="1777439" cy="2325042"/>
          </a:xfrm>
        </p:grpSpPr>
        <p:grpSp>
          <p:nvGrpSpPr>
            <p:cNvPr id="107" name="组 106"/>
            <p:cNvGrpSpPr/>
            <p:nvPr/>
          </p:nvGrpSpPr>
          <p:grpSpPr>
            <a:xfrm>
              <a:off x="7772624" y="4276117"/>
              <a:ext cx="684964" cy="827597"/>
              <a:chOff x="8082048" y="1361912"/>
              <a:chExt cx="826148" cy="1015804"/>
            </a:xfrm>
          </p:grpSpPr>
          <p:pic>
            <p:nvPicPr>
              <p:cNvPr id="117" name="Picture 5" descr="H:\校级用户.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082048" y="1361912"/>
                <a:ext cx="826148" cy="1015804"/>
              </a:xfrm>
              <a:prstGeom prst="rect">
                <a:avLst/>
              </a:prstGeom>
              <a:noFill/>
            </p:spPr>
          </p:pic>
          <p:pic>
            <p:nvPicPr>
              <p:cNvPr id="118" name="图片 117" descr="if_xmag_8826.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62486" y="1725626"/>
                <a:ext cx="477951" cy="477951"/>
              </a:xfrm>
              <a:prstGeom prst="rect">
                <a:avLst/>
              </a:prstGeom>
            </p:spPr>
          </p:pic>
        </p:grpSp>
        <p:grpSp>
          <p:nvGrpSpPr>
            <p:cNvPr id="108" name="组 107"/>
            <p:cNvGrpSpPr/>
            <p:nvPr/>
          </p:nvGrpSpPr>
          <p:grpSpPr>
            <a:xfrm>
              <a:off x="7335029" y="5018100"/>
              <a:ext cx="1777439" cy="1583059"/>
              <a:chOff x="7335029" y="5117983"/>
              <a:chExt cx="1777439" cy="1583059"/>
            </a:xfrm>
          </p:grpSpPr>
          <p:grpSp>
            <p:nvGrpSpPr>
              <p:cNvPr id="109" name="组 108"/>
              <p:cNvGrpSpPr/>
              <p:nvPr/>
            </p:nvGrpSpPr>
            <p:grpSpPr>
              <a:xfrm>
                <a:off x="7335029" y="5676162"/>
                <a:ext cx="1777439" cy="1024880"/>
                <a:chOff x="7406380" y="5431511"/>
                <a:chExt cx="1777439" cy="1024880"/>
              </a:xfrm>
            </p:grpSpPr>
            <p:grpSp>
              <p:nvGrpSpPr>
                <p:cNvPr id="111" name="组 110"/>
                <p:cNvGrpSpPr/>
                <p:nvPr/>
              </p:nvGrpSpPr>
              <p:grpSpPr>
                <a:xfrm>
                  <a:off x="8290567" y="5431511"/>
                  <a:ext cx="893252" cy="1024880"/>
                  <a:chOff x="8447539" y="5602738"/>
                  <a:chExt cx="893252" cy="1024880"/>
                </a:xfrm>
              </p:grpSpPr>
              <p:pic>
                <p:nvPicPr>
                  <p:cNvPr id="114" name="Picture 2" descr="H:\填报用户.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8447539" y="5602738"/>
                    <a:ext cx="588452" cy="720080"/>
                  </a:xfrm>
                  <a:prstGeom prst="rect">
                    <a:avLst/>
                  </a:prstGeom>
                  <a:noFill/>
                </p:spPr>
              </p:pic>
              <p:pic>
                <p:nvPicPr>
                  <p:cNvPr id="115" name="Picture 2" descr="H:\填报用户.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8599939" y="5755138"/>
                    <a:ext cx="588452" cy="720080"/>
                  </a:xfrm>
                  <a:prstGeom prst="rect">
                    <a:avLst/>
                  </a:prstGeom>
                  <a:noFill/>
                </p:spPr>
              </p:pic>
              <p:pic>
                <p:nvPicPr>
                  <p:cNvPr id="116" name="Picture 2" descr="H:\填报用户.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8752339" y="5907538"/>
                    <a:ext cx="588452" cy="720080"/>
                  </a:xfrm>
                  <a:prstGeom prst="rect">
                    <a:avLst/>
                  </a:prstGeom>
                  <a:noFill/>
                </p:spPr>
              </p:pic>
            </p:grpSp>
            <p:pic>
              <p:nvPicPr>
                <p:cNvPr id="112" name="Picture 2" descr="H:\填报用户.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406380" y="5717484"/>
                  <a:ext cx="588452" cy="720080"/>
                </a:xfrm>
                <a:prstGeom prst="rect">
                  <a:avLst/>
                </a:prstGeom>
                <a:noFill/>
              </p:spPr>
            </p:pic>
            <p:cxnSp>
              <p:nvCxnSpPr>
                <p:cNvPr id="113" name="肘形连接符 112"/>
                <p:cNvCxnSpPr>
                  <a:stCxn id="112" idx="0"/>
                </p:cNvCxnSpPr>
                <p:nvPr/>
              </p:nvCxnSpPr>
              <p:spPr>
                <a:xfrm rot="5400000" flipH="1" flipV="1">
                  <a:off x="8011412" y="5139532"/>
                  <a:ext cx="267146" cy="888759"/>
                </a:xfrm>
                <a:prstGeom prst="bentConnector3">
                  <a:avLst>
                    <a:gd name="adj1" fmla="val 185571"/>
                  </a:avLst>
                </a:prstGeom>
                <a:ln w="28575"/>
              </p:spPr>
              <p:style>
                <a:lnRef idx="2">
                  <a:schemeClr val="accent1"/>
                </a:lnRef>
                <a:fillRef idx="0">
                  <a:schemeClr val="accent1"/>
                </a:fillRef>
                <a:effectRef idx="1">
                  <a:schemeClr val="accent1"/>
                </a:effectRef>
                <a:fontRef idx="minor">
                  <a:schemeClr val="tx1"/>
                </a:fontRef>
              </p:style>
            </p:cxnSp>
          </p:grpSp>
          <p:cxnSp>
            <p:nvCxnSpPr>
              <p:cNvPr id="110" name="直线箭头连接符 109"/>
              <p:cNvCxnSpPr/>
              <p:nvPr/>
            </p:nvCxnSpPr>
            <p:spPr>
              <a:xfrm flipV="1">
                <a:off x="8091136" y="5117983"/>
                <a:ext cx="9700" cy="361283"/>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grpSp>
      </p:grpSp>
      <p:grpSp>
        <p:nvGrpSpPr>
          <p:cNvPr id="119" name="组 118"/>
          <p:cNvGrpSpPr/>
          <p:nvPr/>
        </p:nvGrpSpPr>
        <p:grpSpPr>
          <a:xfrm>
            <a:off x="4248121" y="4182109"/>
            <a:ext cx="1777439" cy="2325042"/>
            <a:chOff x="7335029" y="4276117"/>
            <a:chExt cx="1777439" cy="2325042"/>
          </a:xfrm>
        </p:grpSpPr>
        <p:grpSp>
          <p:nvGrpSpPr>
            <p:cNvPr id="120" name="组 119"/>
            <p:cNvGrpSpPr/>
            <p:nvPr/>
          </p:nvGrpSpPr>
          <p:grpSpPr>
            <a:xfrm>
              <a:off x="7772624" y="4276117"/>
              <a:ext cx="684964" cy="827597"/>
              <a:chOff x="8082048" y="1361912"/>
              <a:chExt cx="826148" cy="1015804"/>
            </a:xfrm>
          </p:grpSpPr>
          <p:pic>
            <p:nvPicPr>
              <p:cNvPr id="130" name="Picture 5" descr="H:\校级用户.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082048" y="1361912"/>
                <a:ext cx="826148" cy="1015804"/>
              </a:xfrm>
              <a:prstGeom prst="rect">
                <a:avLst/>
              </a:prstGeom>
              <a:noFill/>
            </p:spPr>
          </p:pic>
          <p:pic>
            <p:nvPicPr>
              <p:cNvPr id="131" name="图片 130" descr="if_xmag_8826.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62486" y="1725626"/>
                <a:ext cx="477951" cy="477951"/>
              </a:xfrm>
              <a:prstGeom prst="rect">
                <a:avLst/>
              </a:prstGeom>
            </p:spPr>
          </p:pic>
        </p:grpSp>
        <p:grpSp>
          <p:nvGrpSpPr>
            <p:cNvPr id="121" name="组 120"/>
            <p:cNvGrpSpPr/>
            <p:nvPr/>
          </p:nvGrpSpPr>
          <p:grpSpPr>
            <a:xfrm>
              <a:off x="7335029" y="5018100"/>
              <a:ext cx="1777439" cy="1583059"/>
              <a:chOff x="7335029" y="5117983"/>
              <a:chExt cx="1777439" cy="1583059"/>
            </a:xfrm>
          </p:grpSpPr>
          <p:grpSp>
            <p:nvGrpSpPr>
              <p:cNvPr id="122" name="组 121"/>
              <p:cNvGrpSpPr/>
              <p:nvPr/>
            </p:nvGrpSpPr>
            <p:grpSpPr>
              <a:xfrm>
                <a:off x="7335029" y="5676162"/>
                <a:ext cx="1777439" cy="1024880"/>
                <a:chOff x="7406380" y="5431511"/>
                <a:chExt cx="1777439" cy="1024880"/>
              </a:xfrm>
            </p:grpSpPr>
            <p:grpSp>
              <p:nvGrpSpPr>
                <p:cNvPr id="124" name="组 123"/>
                <p:cNvGrpSpPr/>
                <p:nvPr/>
              </p:nvGrpSpPr>
              <p:grpSpPr>
                <a:xfrm>
                  <a:off x="8290567" y="5431511"/>
                  <a:ext cx="893252" cy="1024880"/>
                  <a:chOff x="8447539" y="5602738"/>
                  <a:chExt cx="893252" cy="1024880"/>
                </a:xfrm>
              </p:grpSpPr>
              <p:pic>
                <p:nvPicPr>
                  <p:cNvPr id="127" name="Picture 2" descr="H:\填报用户.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8447539" y="5602738"/>
                    <a:ext cx="588452" cy="720080"/>
                  </a:xfrm>
                  <a:prstGeom prst="rect">
                    <a:avLst/>
                  </a:prstGeom>
                  <a:noFill/>
                </p:spPr>
              </p:pic>
              <p:pic>
                <p:nvPicPr>
                  <p:cNvPr id="128" name="Picture 2" descr="H:\填报用户.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8599939" y="5755138"/>
                    <a:ext cx="588452" cy="720080"/>
                  </a:xfrm>
                  <a:prstGeom prst="rect">
                    <a:avLst/>
                  </a:prstGeom>
                  <a:noFill/>
                </p:spPr>
              </p:pic>
              <p:pic>
                <p:nvPicPr>
                  <p:cNvPr id="129" name="Picture 2" descr="H:\填报用户.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8752339" y="5907538"/>
                    <a:ext cx="588452" cy="720080"/>
                  </a:xfrm>
                  <a:prstGeom prst="rect">
                    <a:avLst/>
                  </a:prstGeom>
                  <a:noFill/>
                </p:spPr>
              </p:pic>
            </p:grpSp>
            <p:pic>
              <p:nvPicPr>
                <p:cNvPr id="125" name="Picture 2" descr="H:\填报用户.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406380" y="5717484"/>
                  <a:ext cx="588452" cy="720080"/>
                </a:xfrm>
                <a:prstGeom prst="rect">
                  <a:avLst/>
                </a:prstGeom>
                <a:noFill/>
              </p:spPr>
            </p:pic>
            <p:cxnSp>
              <p:nvCxnSpPr>
                <p:cNvPr id="126" name="肘形连接符 125"/>
                <p:cNvCxnSpPr>
                  <a:stCxn id="125" idx="0"/>
                </p:cNvCxnSpPr>
                <p:nvPr/>
              </p:nvCxnSpPr>
              <p:spPr>
                <a:xfrm rot="5400000" flipH="1" flipV="1">
                  <a:off x="8011412" y="5139532"/>
                  <a:ext cx="267146" cy="888759"/>
                </a:xfrm>
                <a:prstGeom prst="bentConnector3">
                  <a:avLst>
                    <a:gd name="adj1" fmla="val 185571"/>
                  </a:avLst>
                </a:prstGeom>
                <a:ln w="28575"/>
              </p:spPr>
              <p:style>
                <a:lnRef idx="2">
                  <a:schemeClr val="accent1"/>
                </a:lnRef>
                <a:fillRef idx="0">
                  <a:schemeClr val="accent1"/>
                </a:fillRef>
                <a:effectRef idx="1">
                  <a:schemeClr val="accent1"/>
                </a:effectRef>
                <a:fontRef idx="minor">
                  <a:schemeClr val="tx1"/>
                </a:fontRef>
              </p:style>
            </p:cxnSp>
          </p:grpSp>
          <p:cxnSp>
            <p:nvCxnSpPr>
              <p:cNvPr id="123" name="直线箭头连接符 122"/>
              <p:cNvCxnSpPr/>
              <p:nvPr/>
            </p:nvCxnSpPr>
            <p:spPr>
              <a:xfrm flipV="1">
                <a:off x="8091136" y="5117983"/>
                <a:ext cx="9700" cy="361283"/>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grpSp>
      </p:grpSp>
      <p:cxnSp>
        <p:nvCxnSpPr>
          <p:cNvPr id="135" name="肘形连接符 134"/>
          <p:cNvCxnSpPr>
            <a:stCxn id="117" idx="0"/>
            <a:endCxn id="130" idx="0"/>
          </p:cNvCxnSpPr>
          <p:nvPr/>
        </p:nvCxnSpPr>
        <p:spPr>
          <a:xfrm rot="5400000" flipH="1" flipV="1">
            <a:off x="3023253" y="2219972"/>
            <a:ext cx="42808" cy="3967082"/>
          </a:xfrm>
          <a:prstGeom prst="bentConnector3">
            <a:avLst>
              <a:gd name="adj1" fmla="val 827516"/>
            </a:avLst>
          </a:prstGeom>
          <a:ln w="28575"/>
        </p:spPr>
        <p:style>
          <a:lnRef idx="2">
            <a:schemeClr val="accent1"/>
          </a:lnRef>
          <a:fillRef idx="0">
            <a:schemeClr val="accent1"/>
          </a:fillRef>
          <a:effectRef idx="1">
            <a:schemeClr val="accent1"/>
          </a:effectRef>
          <a:fontRef idx="minor">
            <a:schemeClr val="tx1"/>
          </a:fontRef>
        </p:style>
      </p:cxnSp>
      <p:cxnSp>
        <p:nvCxnSpPr>
          <p:cNvPr id="139" name="肘形连接符 138"/>
          <p:cNvCxnSpPr>
            <a:stCxn id="88" idx="0"/>
            <a:endCxn id="36" idx="0"/>
          </p:cNvCxnSpPr>
          <p:nvPr/>
        </p:nvCxnSpPr>
        <p:spPr>
          <a:xfrm rot="5400000" flipH="1" flipV="1">
            <a:off x="2018863" y="1713923"/>
            <a:ext cx="5151" cy="2021223"/>
          </a:xfrm>
          <a:prstGeom prst="bentConnector3">
            <a:avLst>
              <a:gd name="adj1" fmla="val 4537973"/>
            </a:avLst>
          </a:prstGeom>
          <a:ln w="28575"/>
        </p:spPr>
        <p:style>
          <a:lnRef idx="2">
            <a:schemeClr val="accent1"/>
          </a:lnRef>
          <a:fillRef idx="0">
            <a:schemeClr val="accent1"/>
          </a:fillRef>
          <a:effectRef idx="1">
            <a:schemeClr val="accent1"/>
          </a:effectRef>
          <a:fontRef idx="minor">
            <a:schemeClr val="tx1"/>
          </a:fontRef>
        </p:style>
      </p:cxnSp>
      <p:cxnSp>
        <p:nvCxnSpPr>
          <p:cNvPr id="141" name="直线连接符 140"/>
          <p:cNvCxnSpPr>
            <a:stCxn id="87" idx="0"/>
          </p:cNvCxnSpPr>
          <p:nvPr/>
        </p:nvCxnSpPr>
        <p:spPr>
          <a:xfrm flipH="1" flipV="1">
            <a:off x="1997811" y="2507494"/>
            <a:ext cx="2221" cy="195636"/>
          </a:xfrm>
          <a:prstGeom prst="line">
            <a:avLst/>
          </a:prstGeom>
          <a:ln w="28575"/>
        </p:spPr>
        <p:style>
          <a:lnRef idx="2">
            <a:schemeClr val="accent1"/>
          </a:lnRef>
          <a:fillRef idx="0">
            <a:schemeClr val="accent1"/>
          </a:fillRef>
          <a:effectRef idx="1">
            <a:schemeClr val="accent1"/>
          </a:effectRef>
          <a:fontRef idx="minor">
            <a:schemeClr val="tx1"/>
          </a:fontRef>
        </p:style>
      </p:cxnSp>
      <p:graphicFrame>
        <p:nvGraphicFramePr>
          <p:cNvPr id="6" name="图表 5"/>
          <p:cNvGraphicFramePr/>
          <p:nvPr>
            <p:extLst>
              <p:ext uri="{D42A27DB-BD31-4B8C-83A1-F6EECF244321}">
                <p14:modId xmlns:p14="http://schemas.microsoft.com/office/powerpoint/2010/main" val="1572482042"/>
              </p:ext>
            </p:extLst>
          </p:nvPr>
        </p:nvGraphicFramePr>
        <p:xfrm>
          <a:off x="6632317" y="1594285"/>
          <a:ext cx="5559683" cy="449471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右箭头 6"/>
          <p:cNvSpPr/>
          <p:nvPr/>
        </p:nvSpPr>
        <p:spPr>
          <a:xfrm>
            <a:off x="5922083" y="2022350"/>
            <a:ext cx="713504" cy="385261"/>
          </a:xfrm>
          <a:prstGeom prst="rightArrow">
            <a:avLst/>
          </a:prstGeom>
          <a:solidFill>
            <a:schemeClr val="accent1">
              <a:lumMod val="60000"/>
              <a:lumOff val="40000"/>
            </a:schemeClr>
          </a:solidFill>
          <a:effectLst>
            <a:reflection stA="50000" endPos="50000" dist="127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63" name="右箭头 62"/>
          <p:cNvSpPr/>
          <p:nvPr/>
        </p:nvSpPr>
        <p:spPr>
          <a:xfrm>
            <a:off x="5917513" y="3045154"/>
            <a:ext cx="713504" cy="385261"/>
          </a:xfrm>
          <a:prstGeom prst="rightArrow">
            <a:avLst/>
          </a:prstGeom>
          <a:solidFill>
            <a:schemeClr val="accent1">
              <a:lumMod val="60000"/>
              <a:lumOff val="40000"/>
            </a:schemeClr>
          </a:solidFill>
          <a:effectLst>
            <a:reflection stA="50000" endPos="50000" dist="127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64" name="右箭头 63"/>
          <p:cNvSpPr/>
          <p:nvPr/>
        </p:nvSpPr>
        <p:spPr>
          <a:xfrm>
            <a:off x="5927213" y="4125034"/>
            <a:ext cx="713504" cy="385261"/>
          </a:xfrm>
          <a:prstGeom prst="rightArrow">
            <a:avLst/>
          </a:prstGeom>
          <a:solidFill>
            <a:schemeClr val="accent1">
              <a:lumMod val="60000"/>
              <a:lumOff val="40000"/>
            </a:schemeClr>
          </a:solidFill>
          <a:effectLst>
            <a:reflection stA="50000" endPos="50000" dist="127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65" name="右箭头 64"/>
          <p:cNvSpPr/>
          <p:nvPr/>
        </p:nvSpPr>
        <p:spPr>
          <a:xfrm>
            <a:off x="5894101" y="5276258"/>
            <a:ext cx="713504" cy="385261"/>
          </a:xfrm>
          <a:prstGeom prst="rightArrow">
            <a:avLst/>
          </a:prstGeom>
          <a:solidFill>
            <a:schemeClr val="accent1">
              <a:lumMod val="60000"/>
              <a:lumOff val="40000"/>
            </a:schemeClr>
          </a:solidFill>
          <a:effectLst>
            <a:reflection stA="50000" endPos="50000" dist="127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8" name="八角星 7"/>
          <p:cNvSpPr/>
          <p:nvPr/>
        </p:nvSpPr>
        <p:spPr>
          <a:xfrm>
            <a:off x="2911099" y="1594285"/>
            <a:ext cx="3153686" cy="2796708"/>
          </a:xfrm>
          <a:prstGeom prst="star8">
            <a:avLst/>
          </a:prstGeom>
          <a:solidFill>
            <a:schemeClr val="accent4"/>
          </a:solidFill>
          <a:effectLst>
            <a:outerShdw blurRad="127000" dist="12700" dir="2700000" sx="105000" sy="105000" algn="tl" rotWithShape="0">
              <a:schemeClr val="tx2">
                <a:alpha val="30000"/>
              </a:schemeClr>
            </a:outerShdw>
          </a:effectLst>
          <a:scene3d>
            <a:camera prst="orthographicFront">
              <a:rot lat="20999999" lon="19499975"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zh-CN" altLang="en-US" sz="2400" dirty="0" smtClean="0">
                <a:solidFill>
                  <a:schemeClr val="accent1"/>
                </a:solidFill>
              </a:rPr>
              <a:t>两级管理</a:t>
            </a:r>
            <a:endParaRPr kumimoji="1" lang="en-US" altLang="zh-CN" sz="2400" dirty="0" smtClean="0">
              <a:solidFill>
                <a:schemeClr val="accent1"/>
              </a:solidFill>
            </a:endParaRPr>
          </a:p>
          <a:p>
            <a:pPr algn="ctr"/>
            <a:r>
              <a:rPr kumimoji="1" lang="zh-CN" altLang="en-US" sz="2400" dirty="0" smtClean="0">
                <a:solidFill>
                  <a:schemeClr val="accent1"/>
                </a:solidFill>
              </a:rPr>
              <a:t>不限数量的校级用户</a:t>
            </a:r>
            <a:endParaRPr kumimoji="1" lang="zh-CN" altLang="en-US" sz="2400" dirty="0">
              <a:solidFill>
                <a:schemeClr val="accent1"/>
              </a:solidFill>
            </a:endParaRPr>
          </a:p>
        </p:txBody>
      </p:sp>
    </p:spTree>
    <p:extLst>
      <p:ext uri="{BB962C8B-B14F-4D97-AF65-F5344CB8AC3E}">
        <p14:creationId xmlns:p14="http://schemas.microsoft.com/office/powerpoint/2010/main" val="2575793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stretch>
            <a:fillRect/>
          </a:stretch>
        </p:blipFill>
        <p:spPr>
          <a:xfrm>
            <a:off x="1087524" y="866567"/>
            <a:ext cx="8036901" cy="5991433"/>
          </a:xfrm>
          <a:prstGeom prst="rect">
            <a:avLst/>
          </a:prstGeom>
        </p:spPr>
      </p:pic>
      <p:sp>
        <p:nvSpPr>
          <p:cNvPr id="5" name="矩形 4"/>
          <p:cNvSpPr/>
          <p:nvPr/>
        </p:nvSpPr>
        <p:spPr>
          <a:xfrm>
            <a:off x="2257562" y="3008671"/>
            <a:ext cx="6400800" cy="3598606"/>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087524" y="1803633"/>
            <a:ext cx="595035" cy="1077218"/>
          </a:xfrm>
          <a:prstGeom prst="rect">
            <a:avLst/>
          </a:prstGeom>
          <a:noFill/>
        </p:spPr>
        <p:txBody>
          <a:bodyPr wrap="none" rtlCol="0">
            <a:spAutoFit/>
          </a:bodyPr>
          <a:lstStyle/>
          <a:p>
            <a:r>
              <a:rPr lang="zh-CN" altLang="en-US" sz="1600" b="1" dirty="0">
                <a:solidFill>
                  <a:schemeClr val="bg1"/>
                </a:solidFill>
                <a:latin typeface="+mn-ea"/>
              </a:rPr>
              <a:t>评估</a:t>
            </a:r>
            <a:endParaRPr lang="en-US" altLang="zh-CN" sz="1600" b="1" dirty="0">
              <a:solidFill>
                <a:schemeClr val="bg1"/>
              </a:solidFill>
              <a:latin typeface="+mn-ea"/>
            </a:endParaRPr>
          </a:p>
          <a:p>
            <a:r>
              <a:rPr lang="zh-CN" altLang="en-US" sz="1600" b="1" dirty="0">
                <a:solidFill>
                  <a:schemeClr val="bg1"/>
                </a:solidFill>
                <a:latin typeface="+mn-ea"/>
              </a:rPr>
              <a:t>中心</a:t>
            </a:r>
            <a:endParaRPr lang="en-US" altLang="zh-CN" sz="1600" b="1" dirty="0">
              <a:solidFill>
                <a:schemeClr val="bg1"/>
              </a:solidFill>
              <a:latin typeface="+mn-ea"/>
            </a:endParaRPr>
          </a:p>
          <a:p>
            <a:r>
              <a:rPr lang="zh-CN" altLang="en-US" sz="1600" b="1" dirty="0">
                <a:solidFill>
                  <a:schemeClr val="bg1"/>
                </a:solidFill>
                <a:latin typeface="+mn-ea"/>
              </a:rPr>
              <a:t>管理</a:t>
            </a:r>
            <a:endParaRPr lang="en-US" altLang="zh-CN" sz="1600" b="1" dirty="0">
              <a:solidFill>
                <a:schemeClr val="bg1"/>
              </a:solidFill>
              <a:latin typeface="+mn-ea"/>
            </a:endParaRPr>
          </a:p>
          <a:p>
            <a:r>
              <a:rPr lang="zh-CN" altLang="en-US" sz="1600" b="1" dirty="0">
                <a:solidFill>
                  <a:schemeClr val="bg1"/>
                </a:solidFill>
                <a:latin typeface="+mn-ea"/>
              </a:rPr>
              <a:t>员</a:t>
            </a:r>
          </a:p>
        </p:txBody>
      </p:sp>
      <p:sp>
        <p:nvSpPr>
          <p:cNvPr id="16" name="文本框 15"/>
          <p:cNvSpPr txBox="1"/>
          <p:nvPr/>
        </p:nvSpPr>
        <p:spPr>
          <a:xfrm>
            <a:off x="1087524" y="3323674"/>
            <a:ext cx="595035" cy="830997"/>
          </a:xfrm>
          <a:prstGeom prst="rect">
            <a:avLst/>
          </a:prstGeom>
          <a:noFill/>
        </p:spPr>
        <p:txBody>
          <a:bodyPr wrap="none" rtlCol="0">
            <a:spAutoFit/>
          </a:bodyPr>
          <a:lstStyle/>
          <a:p>
            <a:r>
              <a:rPr lang="zh-CN" altLang="en-US" sz="1600" b="1" dirty="0" smtClean="0">
                <a:solidFill>
                  <a:schemeClr val="bg1"/>
                </a:solidFill>
                <a:latin typeface="+mn-ea"/>
              </a:rPr>
              <a:t>校级</a:t>
            </a:r>
            <a:endParaRPr lang="en-US" altLang="zh-CN" sz="1600" b="1" dirty="0" smtClean="0">
              <a:solidFill>
                <a:schemeClr val="bg1"/>
              </a:solidFill>
              <a:latin typeface="+mn-ea"/>
            </a:endParaRPr>
          </a:p>
          <a:p>
            <a:r>
              <a:rPr lang="zh-CN" altLang="en-US" sz="1600" b="1" dirty="0" smtClean="0">
                <a:solidFill>
                  <a:schemeClr val="bg1"/>
                </a:solidFill>
                <a:latin typeface="+mn-ea"/>
              </a:rPr>
              <a:t>管理</a:t>
            </a:r>
            <a:endParaRPr lang="en-US" altLang="zh-CN" sz="1600" b="1" dirty="0">
              <a:solidFill>
                <a:schemeClr val="bg1"/>
              </a:solidFill>
              <a:latin typeface="+mn-ea"/>
            </a:endParaRPr>
          </a:p>
          <a:p>
            <a:r>
              <a:rPr lang="zh-CN" altLang="en-US" sz="1600" b="1" dirty="0">
                <a:solidFill>
                  <a:schemeClr val="bg1"/>
                </a:solidFill>
                <a:latin typeface="+mn-ea"/>
              </a:rPr>
              <a:t>员</a:t>
            </a:r>
          </a:p>
        </p:txBody>
      </p:sp>
      <p:sp>
        <p:nvSpPr>
          <p:cNvPr id="17" name="文本框 16"/>
          <p:cNvSpPr txBox="1"/>
          <p:nvPr/>
        </p:nvSpPr>
        <p:spPr>
          <a:xfrm>
            <a:off x="1087524" y="4400892"/>
            <a:ext cx="595035" cy="1077218"/>
          </a:xfrm>
          <a:prstGeom prst="rect">
            <a:avLst/>
          </a:prstGeom>
          <a:noFill/>
        </p:spPr>
        <p:txBody>
          <a:bodyPr wrap="none" rtlCol="0">
            <a:spAutoFit/>
          </a:bodyPr>
          <a:lstStyle/>
          <a:p>
            <a:endParaRPr lang="en-US" altLang="zh-CN" sz="1600" b="1" dirty="0">
              <a:solidFill>
                <a:schemeClr val="bg1"/>
              </a:solidFill>
              <a:latin typeface="+mn-ea"/>
            </a:endParaRPr>
          </a:p>
          <a:p>
            <a:r>
              <a:rPr lang="zh-CN" altLang="en-US" sz="1600" b="1" dirty="0" smtClean="0">
                <a:solidFill>
                  <a:schemeClr val="bg1"/>
                </a:solidFill>
                <a:latin typeface="+mn-ea"/>
              </a:rPr>
              <a:t>校级</a:t>
            </a:r>
            <a:endParaRPr lang="en-US" altLang="zh-CN" sz="1600" b="1" dirty="0" smtClean="0">
              <a:solidFill>
                <a:schemeClr val="bg1"/>
              </a:solidFill>
              <a:latin typeface="+mn-ea"/>
            </a:endParaRPr>
          </a:p>
          <a:p>
            <a:r>
              <a:rPr lang="zh-CN" altLang="en-US" sz="1600" b="1" dirty="0" smtClean="0">
                <a:solidFill>
                  <a:schemeClr val="bg1"/>
                </a:solidFill>
                <a:latin typeface="+mn-ea"/>
              </a:rPr>
              <a:t>填报</a:t>
            </a:r>
            <a:endParaRPr lang="en-US" altLang="zh-CN" sz="1600" b="1" dirty="0" smtClean="0">
              <a:solidFill>
                <a:schemeClr val="bg1"/>
              </a:solidFill>
              <a:latin typeface="+mn-ea"/>
            </a:endParaRPr>
          </a:p>
          <a:p>
            <a:r>
              <a:rPr lang="zh-CN" altLang="en-US" sz="1600" b="1" dirty="0">
                <a:solidFill>
                  <a:schemeClr val="bg1"/>
                </a:solidFill>
                <a:latin typeface="+mn-ea"/>
              </a:rPr>
              <a:t>用户</a:t>
            </a:r>
          </a:p>
        </p:txBody>
      </p:sp>
      <p:sp>
        <p:nvSpPr>
          <p:cNvPr id="18" name="文本框 17"/>
          <p:cNvSpPr txBox="1"/>
          <p:nvPr/>
        </p:nvSpPr>
        <p:spPr>
          <a:xfrm>
            <a:off x="1087524" y="5725016"/>
            <a:ext cx="595035" cy="830997"/>
          </a:xfrm>
          <a:prstGeom prst="rect">
            <a:avLst/>
          </a:prstGeom>
          <a:noFill/>
        </p:spPr>
        <p:txBody>
          <a:bodyPr wrap="none" rtlCol="0">
            <a:spAutoFit/>
          </a:bodyPr>
          <a:lstStyle/>
          <a:p>
            <a:r>
              <a:rPr lang="zh-CN" altLang="en-US" sz="1600" b="1" dirty="0" smtClean="0">
                <a:solidFill>
                  <a:schemeClr val="bg1"/>
                </a:solidFill>
                <a:latin typeface="+mn-ea"/>
              </a:rPr>
              <a:t>校级</a:t>
            </a:r>
            <a:endParaRPr lang="en-US" altLang="zh-CN" sz="1600" b="1" dirty="0" smtClean="0">
              <a:solidFill>
                <a:schemeClr val="bg1"/>
              </a:solidFill>
              <a:latin typeface="+mn-ea"/>
            </a:endParaRPr>
          </a:p>
          <a:p>
            <a:r>
              <a:rPr lang="zh-CN" altLang="en-US" sz="1600" b="1" dirty="0" smtClean="0">
                <a:solidFill>
                  <a:schemeClr val="bg1"/>
                </a:solidFill>
                <a:latin typeface="+mn-ea"/>
              </a:rPr>
              <a:t>审核</a:t>
            </a:r>
            <a:endParaRPr lang="en-US" altLang="zh-CN" sz="1600" b="1" dirty="0" smtClean="0">
              <a:solidFill>
                <a:schemeClr val="bg1"/>
              </a:solidFill>
              <a:latin typeface="+mn-ea"/>
            </a:endParaRPr>
          </a:p>
          <a:p>
            <a:r>
              <a:rPr lang="zh-CN" altLang="en-US" sz="1600" b="1" dirty="0">
                <a:solidFill>
                  <a:schemeClr val="bg1"/>
                </a:solidFill>
                <a:latin typeface="+mn-ea"/>
              </a:rPr>
              <a:t>用户</a:t>
            </a:r>
          </a:p>
        </p:txBody>
      </p:sp>
      <p:pic>
        <p:nvPicPr>
          <p:cNvPr id="19" name="Picture 5" descr="H:\校级用户.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39452" y="2070780"/>
            <a:ext cx="648072" cy="752961"/>
          </a:xfrm>
          <a:prstGeom prst="rect">
            <a:avLst/>
          </a:prstGeom>
          <a:noFill/>
        </p:spPr>
      </p:pic>
      <p:pic>
        <p:nvPicPr>
          <p:cNvPr id="20" name="Picture 3" descr="H:\审核用户.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39452" y="3414589"/>
            <a:ext cx="648072" cy="729565"/>
          </a:xfrm>
          <a:prstGeom prst="rect">
            <a:avLst/>
          </a:prstGeom>
          <a:noFill/>
        </p:spPr>
      </p:pic>
      <p:grpSp>
        <p:nvGrpSpPr>
          <p:cNvPr id="35" name="组 106"/>
          <p:cNvGrpSpPr/>
          <p:nvPr/>
        </p:nvGrpSpPr>
        <p:grpSpPr>
          <a:xfrm>
            <a:off x="403225" y="4553101"/>
            <a:ext cx="684964" cy="827597"/>
            <a:chOff x="8082048" y="1361912"/>
            <a:chExt cx="826148" cy="1015804"/>
          </a:xfrm>
        </p:grpSpPr>
        <p:pic>
          <p:nvPicPr>
            <p:cNvPr id="36" name="Picture 5" descr="H:\校级用户.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082048" y="1361912"/>
              <a:ext cx="826148" cy="1015804"/>
            </a:xfrm>
            <a:prstGeom prst="rect">
              <a:avLst/>
            </a:prstGeom>
            <a:noFill/>
          </p:spPr>
        </p:pic>
        <p:pic>
          <p:nvPicPr>
            <p:cNvPr id="37" name="图片 36" descr="if_xmag_8826.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62486" y="1725626"/>
              <a:ext cx="477951" cy="477951"/>
            </a:xfrm>
            <a:prstGeom prst="rect">
              <a:avLst/>
            </a:prstGeom>
          </p:spPr>
        </p:pic>
      </p:grpSp>
      <p:pic>
        <p:nvPicPr>
          <p:cNvPr id="38" name="Picture 2" descr="H:\填报用户.JP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56803" y="5823642"/>
            <a:ext cx="588452" cy="720080"/>
          </a:xfrm>
          <a:prstGeom prst="rect">
            <a:avLst/>
          </a:prstGeom>
          <a:noFill/>
        </p:spPr>
      </p:pic>
      <p:sp>
        <p:nvSpPr>
          <p:cNvPr id="13" name="TextBox 7"/>
          <p:cNvSpPr txBox="1"/>
          <p:nvPr/>
        </p:nvSpPr>
        <p:spPr bwMode="auto">
          <a:xfrm>
            <a:off x="944228" y="221403"/>
            <a:ext cx="10384172" cy="643766"/>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base">
              <a:lnSpc>
                <a:spcPts val="4300"/>
              </a:lnSpc>
              <a:spcBef>
                <a:spcPct val="0"/>
              </a:spcBef>
              <a:spcAft>
                <a:spcPct val="0"/>
              </a:spcAft>
              <a:defRPr/>
            </a:pPr>
            <a:r>
              <a:rPr lang="zh-CN" altLang="en-US" sz="3600" b="1" kern="0" dirty="0" smtClean="0">
                <a:ln w="11430"/>
                <a:solidFill>
                  <a:srgbClr val="005DAF"/>
                </a:solidFill>
                <a:effectLst>
                  <a:outerShdw blurRad="38100" dist="38100" dir="2700000" algn="tl">
                    <a:srgbClr val="000000">
                      <a:alpha val="43137"/>
                    </a:srgbClr>
                  </a:outerShdw>
                </a:effectLst>
                <a:latin typeface="Heiti SC Medium"/>
                <a:ea typeface="Heiti SC Medium"/>
                <a:cs typeface="Heiti SC Medium"/>
              </a:rPr>
              <a:t>数据采集 </a:t>
            </a:r>
            <a:r>
              <a:rPr lang="en-US" altLang="zh-CN" sz="3600" kern="0" dirty="0">
                <a:ln w="11430"/>
                <a:solidFill>
                  <a:srgbClr val="005DAF"/>
                </a:solidFill>
                <a:effectLst>
                  <a:outerShdw blurRad="38100" dist="38100" dir="2700000" algn="tl">
                    <a:srgbClr val="000000">
                      <a:alpha val="43137"/>
                    </a:srgbClr>
                  </a:outerShdw>
                </a:effectLst>
                <a:latin typeface="Heiti SC Medium"/>
                <a:ea typeface="Heiti SC Medium"/>
                <a:cs typeface="Heiti SC Medium"/>
              </a:rPr>
              <a:t>—— </a:t>
            </a:r>
            <a:r>
              <a:rPr lang="zh-CN" altLang="en-US" sz="3600" b="1" kern="0" dirty="0" smtClean="0">
                <a:ln w="11430"/>
                <a:solidFill>
                  <a:srgbClr val="70AD47"/>
                </a:solidFill>
                <a:effectLst>
                  <a:outerShdw blurRad="38100" dist="38100" dir="2700000" algn="tl">
                    <a:srgbClr val="000000">
                      <a:alpha val="43137"/>
                    </a:srgbClr>
                  </a:outerShdw>
                </a:effectLst>
                <a:latin typeface="Heiti SC Medium"/>
                <a:ea typeface="Heiti SC Medium"/>
                <a:cs typeface="Heiti SC Medium"/>
              </a:rPr>
              <a:t>整体流程</a:t>
            </a:r>
            <a:endParaRPr lang="en-US" altLang="zh-CN" sz="3600" b="1" kern="0" dirty="0">
              <a:ln w="11430"/>
              <a:solidFill>
                <a:srgbClr val="70AD47"/>
              </a:solidFill>
              <a:effectLst>
                <a:outerShdw blurRad="38100" dist="38100" dir="2700000" algn="tl">
                  <a:srgbClr val="000000">
                    <a:alpha val="43137"/>
                  </a:srgbClr>
                </a:outerShdw>
              </a:effectLst>
              <a:latin typeface="Heiti SC Medium"/>
              <a:ea typeface="Heiti SC Medium"/>
              <a:cs typeface="Heiti SC Medium"/>
            </a:endParaRPr>
          </a:p>
        </p:txBody>
      </p:sp>
      <p:sp>
        <p:nvSpPr>
          <p:cNvPr id="14" name="矩形 13"/>
          <p:cNvSpPr/>
          <p:nvPr/>
        </p:nvSpPr>
        <p:spPr>
          <a:xfrm>
            <a:off x="241300" y="248041"/>
            <a:ext cx="323850" cy="323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5" name="矩形 14"/>
          <p:cNvSpPr/>
          <p:nvPr/>
        </p:nvSpPr>
        <p:spPr>
          <a:xfrm>
            <a:off x="0" y="6741"/>
            <a:ext cx="252413" cy="25241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aphicFrame>
        <p:nvGraphicFramePr>
          <p:cNvPr id="49" name="图表 48"/>
          <p:cNvGraphicFramePr/>
          <p:nvPr>
            <p:extLst>
              <p:ext uri="{D42A27DB-BD31-4B8C-83A1-F6EECF244321}">
                <p14:modId xmlns:p14="http://schemas.microsoft.com/office/powerpoint/2010/main" val="2415398188"/>
              </p:ext>
            </p:extLst>
          </p:nvPr>
        </p:nvGraphicFramePr>
        <p:xfrm>
          <a:off x="9054352" y="865169"/>
          <a:ext cx="3236260" cy="5992831"/>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0602116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9">
                                            <p:graphicEl>
                                              <a:chart seriesIdx="-3" categoryIdx="-3" bldStep="gridLegend"/>
                                            </p:graphicEl>
                                          </p:spTgt>
                                        </p:tgtEl>
                                        <p:attrNameLst>
                                          <p:attrName>style.visibility</p:attrName>
                                        </p:attrNameLst>
                                      </p:cBhvr>
                                      <p:to>
                                        <p:strVal val="visible"/>
                                      </p:to>
                                    </p:set>
                                    <p:animEffect transition="in" filter="wipe(left)">
                                      <p:cBhvr>
                                        <p:cTn id="7" dur="500"/>
                                        <p:tgtEl>
                                          <p:spTgt spid="49">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9">
                                            <p:graphicEl>
                                              <a:chart seriesIdx="-4" categoryIdx="0" bldStep="category"/>
                                            </p:graphicEl>
                                          </p:spTgt>
                                        </p:tgtEl>
                                        <p:attrNameLst>
                                          <p:attrName>style.visibility</p:attrName>
                                        </p:attrNameLst>
                                      </p:cBhvr>
                                      <p:to>
                                        <p:strVal val="visible"/>
                                      </p:to>
                                    </p:set>
                                    <p:animEffect transition="in" filter="wipe(left)">
                                      <p:cBhvr>
                                        <p:cTn id="12" dur="500"/>
                                        <p:tgtEl>
                                          <p:spTgt spid="49">
                                            <p:graphicEl>
                                              <a:chart seriesIdx="-4" categoryIdx="0" bldStep="category"/>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9">
                                            <p:graphicEl>
                                              <a:chart seriesIdx="-4" categoryIdx="1" bldStep="category"/>
                                            </p:graphicEl>
                                          </p:spTgt>
                                        </p:tgtEl>
                                        <p:attrNameLst>
                                          <p:attrName>style.visibility</p:attrName>
                                        </p:attrNameLst>
                                      </p:cBhvr>
                                      <p:to>
                                        <p:strVal val="visible"/>
                                      </p:to>
                                    </p:set>
                                    <p:animEffect transition="in" filter="wipe(left)">
                                      <p:cBhvr>
                                        <p:cTn id="17" dur="500"/>
                                        <p:tgtEl>
                                          <p:spTgt spid="49">
                                            <p:graphicEl>
                                              <a:chart seriesIdx="-4" categoryIdx="1" bldStep="category"/>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9">
                                            <p:graphicEl>
                                              <a:chart seriesIdx="-4" categoryIdx="2" bldStep="category"/>
                                            </p:graphicEl>
                                          </p:spTgt>
                                        </p:tgtEl>
                                        <p:attrNameLst>
                                          <p:attrName>style.visibility</p:attrName>
                                        </p:attrNameLst>
                                      </p:cBhvr>
                                      <p:to>
                                        <p:strVal val="visible"/>
                                      </p:to>
                                    </p:set>
                                    <p:animEffect transition="in" filter="wipe(left)">
                                      <p:cBhvr>
                                        <p:cTn id="22" dur="500"/>
                                        <p:tgtEl>
                                          <p:spTgt spid="49">
                                            <p:graphicEl>
                                              <a:chart seriesIdx="-4" categoryIdx="2" bldStep="category"/>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9">
                                            <p:graphicEl>
                                              <a:chart seriesIdx="-4" categoryIdx="3" bldStep="category"/>
                                            </p:graphicEl>
                                          </p:spTgt>
                                        </p:tgtEl>
                                        <p:attrNameLst>
                                          <p:attrName>style.visibility</p:attrName>
                                        </p:attrNameLst>
                                      </p:cBhvr>
                                      <p:to>
                                        <p:strVal val="visible"/>
                                      </p:to>
                                    </p:set>
                                    <p:animEffect transition="in" filter="wipe(left)">
                                      <p:cBhvr>
                                        <p:cTn id="27" dur="500"/>
                                        <p:tgtEl>
                                          <p:spTgt spid="49">
                                            <p:graphicEl>
                                              <a:chart seriesIdx="-4" categoryIdx="3" bldStep="category"/>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mph" presetSubtype="0" fill="hold" grpId="1" nodeType="clickEffect">
                                  <p:stCondLst>
                                    <p:cond delay="0"/>
                                  </p:stCondLst>
                                  <p:childTnLst>
                                    <p:animEffect transition="out" filter="fade">
                                      <p:cBhvr>
                                        <p:cTn id="36" dur="500" tmFilter="0, 0; .2, .5; .8, .5; 1, 0"/>
                                        <p:tgtEl>
                                          <p:spTgt spid="5"/>
                                        </p:tgtEl>
                                      </p:cBhvr>
                                    </p:animEffect>
                                    <p:animScale>
                                      <p:cBhvr>
                                        <p:cTn id="3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Graphic spid="49" grpId="0">
        <p:bldSub>
          <a:bldChart bld="category"/>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a:stretch>
            <a:fillRect/>
          </a:stretch>
        </p:blipFill>
        <p:spPr>
          <a:xfrm>
            <a:off x="571183" y="987552"/>
            <a:ext cx="11037224" cy="5792645"/>
          </a:xfrm>
          <a:prstGeom prst="rect">
            <a:avLst/>
          </a:prstGeom>
        </p:spPr>
      </p:pic>
      <p:sp>
        <p:nvSpPr>
          <p:cNvPr id="13" name="TextBox 7"/>
          <p:cNvSpPr txBox="1"/>
          <p:nvPr/>
        </p:nvSpPr>
        <p:spPr bwMode="auto">
          <a:xfrm>
            <a:off x="944228" y="221403"/>
            <a:ext cx="10384172" cy="643766"/>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base">
              <a:lnSpc>
                <a:spcPts val="4300"/>
              </a:lnSpc>
              <a:spcBef>
                <a:spcPct val="0"/>
              </a:spcBef>
              <a:spcAft>
                <a:spcPct val="0"/>
              </a:spcAft>
              <a:defRPr/>
            </a:pPr>
            <a:r>
              <a:rPr lang="zh-CN" altLang="en-US" sz="3600" b="1" kern="0" dirty="0" smtClean="0">
                <a:ln w="11430"/>
                <a:solidFill>
                  <a:srgbClr val="005DAF"/>
                </a:solidFill>
                <a:effectLst>
                  <a:outerShdw blurRad="38100" dist="38100" dir="2700000" algn="tl">
                    <a:srgbClr val="000000">
                      <a:alpha val="43137"/>
                    </a:srgbClr>
                  </a:outerShdw>
                </a:effectLst>
                <a:latin typeface="Heiti SC Medium"/>
                <a:ea typeface="Heiti SC Medium"/>
                <a:cs typeface="Heiti SC Medium"/>
              </a:rPr>
              <a:t>数据采集 </a:t>
            </a:r>
            <a:r>
              <a:rPr lang="en-US" altLang="zh-CN" sz="3600" b="1" kern="0" dirty="0" smtClean="0">
                <a:ln w="11430"/>
                <a:solidFill>
                  <a:srgbClr val="005DAF"/>
                </a:solidFill>
                <a:effectLst>
                  <a:outerShdw blurRad="38100" dist="38100" dir="2700000" algn="tl">
                    <a:srgbClr val="000000">
                      <a:alpha val="43137"/>
                    </a:srgbClr>
                  </a:outerShdw>
                </a:effectLst>
                <a:latin typeface="Heiti SC Medium"/>
                <a:ea typeface="Heiti SC Medium"/>
                <a:cs typeface="Heiti SC Medium"/>
              </a:rPr>
              <a:t>——</a:t>
            </a:r>
            <a:r>
              <a:rPr lang="zh-CN" altLang="en-US" sz="3600" b="1" kern="0" dirty="0">
                <a:ln w="11430"/>
                <a:solidFill>
                  <a:srgbClr val="70AD47"/>
                </a:solidFill>
                <a:effectLst>
                  <a:outerShdw blurRad="38100" dist="38100" dir="2700000" algn="tl">
                    <a:srgbClr val="000000">
                      <a:alpha val="43137"/>
                    </a:srgbClr>
                  </a:outerShdw>
                </a:effectLst>
                <a:latin typeface="Heiti SC Medium"/>
                <a:ea typeface="Heiti SC Medium"/>
                <a:cs typeface="Heiti SC Medium"/>
              </a:rPr>
              <a:t>起点</a:t>
            </a:r>
            <a:r>
              <a:rPr lang="zh-CN" altLang="en-US" sz="3600" b="1" kern="0" dirty="0" smtClean="0">
                <a:ln w="11430"/>
                <a:solidFill>
                  <a:srgbClr val="70AD47"/>
                </a:solidFill>
                <a:effectLst>
                  <a:outerShdw blurRad="38100" dist="38100" dir="2700000" algn="tl">
                    <a:srgbClr val="000000">
                      <a:alpha val="43137"/>
                    </a:srgbClr>
                  </a:outerShdw>
                </a:effectLst>
                <a:latin typeface="Heiti SC Medium"/>
                <a:ea typeface="Heiti SC Medium"/>
                <a:cs typeface="Heiti SC Medium"/>
              </a:rPr>
              <a:t>界面</a:t>
            </a:r>
            <a:r>
              <a:rPr lang="en-US" altLang="zh-CN" sz="3600" b="1" kern="0" dirty="0" smtClean="0">
                <a:ln w="11430"/>
                <a:solidFill>
                  <a:srgbClr val="005DAF"/>
                </a:solidFill>
                <a:effectLst>
                  <a:outerShdw blurRad="38100" dist="38100" dir="2700000" algn="tl">
                    <a:srgbClr val="000000">
                      <a:alpha val="43137"/>
                    </a:srgbClr>
                  </a:outerShdw>
                </a:effectLst>
                <a:latin typeface="Heiti SC Medium"/>
                <a:ea typeface="Heiti SC Medium"/>
                <a:cs typeface="Heiti SC Medium"/>
              </a:rPr>
              <a:t> </a:t>
            </a:r>
            <a:endParaRPr lang="en-US" altLang="zh-CN" sz="3600" b="1" kern="0" dirty="0">
              <a:ln w="11430"/>
              <a:solidFill>
                <a:srgbClr val="70AD47"/>
              </a:solidFill>
              <a:effectLst>
                <a:outerShdw blurRad="38100" dist="38100" dir="2700000" algn="tl">
                  <a:srgbClr val="000000">
                    <a:alpha val="43137"/>
                  </a:srgbClr>
                </a:outerShdw>
              </a:effectLst>
              <a:latin typeface="Heiti SC Medium"/>
              <a:ea typeface="Heiti SC Medium"/>
              <a:cs typeface="Heiti SC Medium"/>
            </a:endParaRPr>
          </a:p>
        </p:txBody>
      </p:sp>
      <p:sp>
        <p:nvSpPr>
          <p:cNvPr id="14" name="矩形 13"/>
          <p:cNvSpPr/>
          <p:nvPr/>
        </p:nvSpPr>
        <p:spPr>
          <a:xfrm>
            <a:off x="241300" y="248041"/>
            <a:ext cx="323850" cy="323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5" name="矩形 14"/>
          <p:cNvSpPr/>
          <p:nvPr/>
        </p:nvSpPr>
        <p:spPr>
          <a:xfrm>
            <a:off x="0" y="6741"/>
            <a:ext cx="252413" cy="25241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3" name="矩形 2"/>
          <p:cNvSpPr/>
          <p:nvPr/>
        </p:nvSpPr>
        <p:spPr>
          <a:xfrm>
            <a:off x="2668255" y="2331053"/>
            <a:ext cx="8752601" cy="597783"/>
          </a:xfrm>
          <a:prstGeom prst="rect">
            <a:avLst/>
          </a:prstGeom>
          <a:solidFill>
            <a:schemeClr val="bg1">
              <a:alpha val="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形标注 3"/>
          <p:cNvSpPr/>
          <p:nvPr/>
        </p:nvSpPr>
        <p:spPr>
          <a:xfrm>
            <a:off x="8049409" y="4092867"/>
            <a:ext cx="2770094" cy="1272988"/>
          </a:xfrm>
          <a:prstGeom prst="wedgeEllipseCallout">
            <a:avLst>
              <a:gd name="adj1" fmla="val -46482"/>
              <a:gd name="adj2" fmla="val -139594"/>
            </a:avLst>
          </a:prstGeom>
          <a:gradFill>
            <a:gsLst>
              <a:gs pos="0">
                <a:schemeClr val="tx2">
                  <a:lumMod val="60000"/>
                  <a:lumOff val="40000"/>
                </a:schemeClr>
              </a:gs>
              <a:gs pos="39999">
                <a:srgbClr val="85C2FF"/>
              </a:gs>
              <a:gs pos="70000">
                <a:srgbClr val="C4D6EB"/>
              </a:gs>
              <a:gs pos="100000">
                <a:srgbClr val="FFEBFA"/>
              </a:gs>
            </a:gsLst>
            <a:lin ang="18900000" scaled="1"/>
          </a:gradFill>
          <a:effectLst/>
          <a:scene3d>
            <a:camera prst="orthographicFront"/>
            <a:lightRig rig="threePt" dir="t"/>
          </a:scene3d>
          <a:sp3d contourW="127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accent1"/>
                </a:solidFill>
              </a:rPr>
              <a:t>工作起点：新采集任务</a:t>
            </a:r>
          </a:p>
        </p:txBody>
      </p:sp>
      <p:sp>
        <p:nvSpPr>
          <p:cNvPr id="5" name="矩形 4"/>
          <p:cNvSpPr/>
          <p:nvPr/>
        </p:nvSpPr>
        <p:spPr>
          <a:xfrm>
            <a:off x="624598" y="1802444"/>
            <a:ext cx="1030941" cy="286871"/>
          </a:xfrm>
          <a:prstGeom prst="rect">
            <a:avLst/>
          </a:prstGeom>
          <a:solidFill>
            <a:schemeClr val="tx1">
              <a:alpha val="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圆角矩形标注 7"/>
          <p:cNvSpPr/>
          <p:nvPr/>
        </p:nvSpPr>
        <p:spPr>
          <a:xfrm>
            <a:off x="393192" y="3144640"/>
            <a:ext cx="1417320" cy="1052456"/>
          </a:xfrm>
          <a:prstGeom prst="wedgeRoundRectCallout">
            <a:avLst>
              <a:gd name="adj1" fmla="val 34943"/>
              <a:gd name="adj2" fmla="val -148497"/>
              <a:gd name="adj3" fmla="val 16667"/>
            </a:avLst>
          </a:prstGeom>
          <a:gradFill>
            <a:gsLst>
              <a:gs pos="0">
                <a:schemeClr val="tx2">
                  <a:lumMod val="60000"/>
                  <a:lumOff val="40000"/>
                </a:schemeClr>
              </a:gs>
              <a:gs pos="39999">
                <a:srgbClr val="85C2FF"/>
              </a:gs>
              <a:gs pos="70000">
                <a:srgbClr val="C4D6EB"/>
              </a:gs>
              <a:gs pos="100000">
                <a:srgbClr val="FFEBFA"/>
              </a:gs>
            </a:gsLst>
            <a:lin ang="189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accent1"/>
                </a:solidFill>
              </a:rPr>
              <a:t>往年完成的任务</a:t>
            </a:r>
            <a:endParaRPr lang="zh-CN" altLang="en-US" sz="2000" b="1" dirty="0">
              <a:solidFill>
                <a:schemeClr val="accent1"/>
              </a:solidFill>
            </a:endParaRPr>
          </a:p>
        </p:txBody>
      </p:sp>
      <p:sp>
        <p:nvSpPr>
          <p:cNvPr id="16" name="矩形 15"/>
          <p:cNvSpPr/>
          <p:nvPr/>
        </p:nvSpPr>
        <p:spPr>
          <a:xfrm>
            <a:off x="944228" y="1074906"/>
            <a:ext cx="1158892" cy="305838"/>
          </a:xfrm>
          <a:prstGeom prst="rect">
            <a:avLst/>
          </a:prstGeom>
          <a:solidFill>
            <a:schemeClr val="accent1">
              <a:lumMod val="40000"/>
              <a:lumOff val="60000"/>
            </a:schemeClr>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565150" y="987552"/>
            <a:ext cx="11070951" cy="5792645"/>
            <a:chOff x="1638403" y="2149085"/>
            <a:chExt cx="11070951" cy="5792645"/>
          </a:xfrm>
        </p:grpSpPr>
        <p:grpSp>
          <p:nvGrpSpPr>
            <p:cNvPr id="6" name="组合 5"/>
            <p:cNvGrpSpPr/>
            <p:nvPr/>
          </p:nvGrpSpPr>
          <p:grpSpPr>
            <a:xfrm>
              <a:off x="1638403" y="2149085"/>
              <a:ext cx="11070951" cy="5792645"/>
              <a:chOff x="1638403" y="2149085"/>
              <a:chExt cx="11070951" cy="5792645"/>
            </a:xfrm>
          </p:grpSpPr>
          <p:pic>
            <p:nvPicPr>
              <p:cNvPr id="2" name="图片 1"/>
              <p:cNvPicPr>
                <a:picLocks noChangeAspect="1"/>
              </p:cNvPicPr>
              <p:nvPr/>
            </p:nvPicPr>
            <p:blipFill>
              <a:blip r:embed="rId4"/>
              <a:stretch>
                <a:fillRect/>
              </a:stretch>
            </p:blipFill>
            <p:spPr>
              <a:xfrm>
                <a:off x="1638403" y="2149085"/>
                <a:ext cx="11070951" cy="5792645"/>
              </a:xfrm>
              <a:prstGeom prst="rect">
                <a:avLst/>
              </a:prstGeom>
              <a:ln>
                <a:noFill/>
              </a:ln>
            </p:spPr>
          </p:pic>
          <p:sp>
            <p:nvSpPr>
              <p:cNvPr id="17" name="矩形 16"/>
              <p:cNvSpPr/>
              <p:nvPr/>
            </p:nvSpPr>
            <p:spPr>
              <a:xfrm>
                <a:off x="2027639" y="2236439"/>
                <a:ext cx="1158892" cy="30583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矩形 6"/>
            <p:cNvSpPr/>
            <p:nvPr/>
          </p:nvSpPr>
          <p:spPr>
            <a:xfrm>
              <a:off x="3951207" y="3281215"/>
              <a:ext cx="638265" cy="2231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en-US" altLang="zh-CN" sz="1050" b="1" dirty="0" smtClean="0">
                  <a:solidFill>
                    <a:schemeClr val="tx2"/>
                  </a:solidFill>
                  <a:latin typeface="黑体" panose="02010609060101010101" pitchFamily="49" charset="-122"/>
                  <a:ea typeface="黑体" panose="02010609060101010101" pitchFamily="49" charset="-122"/>
                </a:rPr>
                <a:t>XX</a:t>
              </a:r>
              <a:r>
                <a:rPr lang="zh-CN" altLang="en-US" sz="1050" b="1" dirty="0" smtClean="0">
                  <a:solidFill>
                    <a:schemeClr val="tx2"/>
                  </a:solidFill>
                  <a:latin typeface="黑体" panose="02010609060101010101" pitchFamily="49" charset="-122"/>
                  <a:ea typeface="黑体" panose="02010609060101010101" pitchFamily="49" charset="-122"/>
                </a:rPr>
                <a:t>大学</a:t>
              </a:r>
              <a:endParaRPr lang="zh-CN" altLang="en-US" sz="1050" b="1" dirty="0">
                <a:solidFill>
                  <a:schemeClr val="tx2"/>
                </a:solidFill>
                <a:latin typeface="黑体" panose="02010609060101010101" pitchFamily="49" charset="-122"/>
                <a:ea typeface="黑体" panose="02010609060101010101" pitchFamily="49" charset="-122"/>
              </a:endParaRPr>
            </a:p>
          </p:txBody>
        </p:sp>
      </p:grpSp>
      <p:sp>
        <p:nvSpPr>
          <p:cNvPr id="18" name="矩形 17"/>
          <p:cNvSpPr/>
          <p:nvPr/>
        </p:nvSpPr>
        <p:spPr>
          <a:xfrm>
            <a:off x="2877954" y="2444817"/>
            <a:ext cx="2136808" cy="424474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9702265" y="2444817"/>
            <a:ext cx="1718591" cy="433538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565659" y="987552"/>
            <a:ext cx="1060704" cy="393192"/>
          </a:xfrm>
          <a:prstGeom prst="rect">
            <a:avLst/>
          </a:prstGeom>
          <a:solidFill>
            <a:schemeClr val="bg1">
              <a:alpha val="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56899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edge">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edge">
                                      <p:cBhvr>
                                        <p:cTn id="15" dur="2000"/>
                                        <p:tgtEl>
                                          <p:spTgt spid="8"/>
                                        </p:tgtEl>
                                      </p:cBhvr>
                                    </p:animEffect>
                                  </p:childTnLst>
                                </p:cTn>
                              </p:par>
                              <p:par>
                                <p:cTn id="16" presetID="2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edge">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up)">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up)">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up)">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8" grpId="0" animBg="1"/>
      <p:bldP spid="18" grpId="0" animBg="1"/>
      <p:bldP spid="19" grpId="0" animBg="1"/>
      <p:bldP spid="11" grpId="0" animBg="1"/>
    </p:bldLst>
  </p:timing>
</p:sld>
</file>

<file path=ppt/theme/theme1.xml><?xml version="1.0" encoding="utf-8"?>
<a:theme xmlns:a="http://schemas.openxmlformats.org/drawingml/2006/main" name="2_Office 主题">
  <a:themeElements>
    <a:clrScheme name="工大蓝">
      <a:dk1>
        <a:sysClr val="windowText" lastClr="000000"/>
      </a:dk1>
      <a:lt1>
        <a:sysClr val="window" lastClr="FFFFFF"/>
      </a:lt1>
      <a:dk2>
        <a:srgbClr val="44546A"/>
      </a:dk2>
      <a:lt2>
        <a:srgbClr val="E7E6E6"/>
      </a:lt2>
      <a:accent1>
        <a:srgbClr val="0053A3"/>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onsolas-Verdana">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主题">
  <a:themeElements>
    <a:clrScheme name="工大蓝">
      <a:dk1>
        <a:sysClr val="windowText" lastClr="000000"/>
      </a:dk1>
      <a:lt1>
        <a:sysClr val="window" lastClr="FFFFFF"/>
      </a:lt1>
      <a:dk2>
        <a:srgbClr val="44546A"/>
      </a:dk2>
      <a:lt2>
        <a:srgbClr val="E7E6E6"/>
      </a:lt2>
      <a:accent1>
        <a:srgbClr val="0053A3"/>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onsolas-Verdana">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主题">
  <a:themeElements>
    <a:clrScheme name="工大蓝">
      <a:dk1>
        <a:sysClr val="windowText" lastClr="000000"/>
      </a:dk1>
      <a:lt1>
        <a:sysClr val="window" lastClr="FFFFFF"/>
      </a:lt1>
      <a:dk2>
        <a:srgbClr val="44546A"/>
      </a:dk2>
      <a:lt2>
        <a:srgbClr val="E7E6E6"/>
      </a:lt2>
      <a:accent1>
        <a:srgbClr val="0053A3"/>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onsolas-Verdana">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14048</TotalTime>
  <Words>1272</Words>
  <Application>Microsoft Office PowerPoint</Application>
  <PresentationFormat>宽屏</PresentationFormat>
  <Paragraphs>289</Paragraphs>
  <Slides>37</Slides>
  <Notes>36</Notes>
  <HiddenSlides>0</HiddenSlides>
  <MMClips>1</MMClips>
  <ScaleCrop>false</ScaleCrop>
  <HeadingPairs>
    <vt:vector size="6" baseType="variant">
      <vt:variant>
        <vt:lpstr>已用的字体</vt:lpstr>
      </vt:variant>
      <vt:variant>
        <vt:i4>15</vt:i4>
      </vt:variant>
      <vt:variant>
        <vt:lpstr>主题</vt:lpstr>
      </vt:variant>
      <vt:variant>
        <vt:i4>3</vt:i4>
      </vt:variant>
      <vt:variant>
        <vt:lpstr>幻灯片标题</vt:lpstr>
      </vt:variant>
      <vt:variant>
        <vt:i4>37</vt:i4>
      </vt:variant>
    </vt:vector>
  </HeadingPairs>
  <TitlesOfParts>
    <vt:vector size="55" baseType="lpstr">
      <vt:lpstr>Heiti SC Medium</vt:lpstr>
      <vt:lpstr>Times New Roman Uni</vt:lpstr>
      <vt:lpstr>Zapf Dingbats</vt:lpstr>
      <vt:lpstr>方正兰亭纤黑_GBK</vt:lpstr>
      <vt:lpstr>方正姚体</vt:lpstr>
      <vt:lpstr>黑体</vt:lpstr>
      <vt:lpstr>华文楷体</vt:lpstr>
      <vt:lpstr>宋体</vt:lpstr>
      <vt:lpstr>微软雅黑</vt:lpstr>
      <vt:lpstr>Arial</vt:lpstr>
      <vt:lpstr>Calibri</vt:lpstr>
      <vt:lpstr>Consolas</vt:lpstr>
      <vt:lpstr>Times New Roman</vt:lpstr>
      <vt:lpstr>Verdana</vt:lpstr>
      <vt:lpstr>Wingdings</vt:lpstr>
      <vt:lpstr>2_Office 主题</vt:lpstr>
      <vt:lpstr>4_Office 主题</vt:lpstr>
      <vt:lpstr>5_Office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教育部高等教育教学评估中心 二〇一六年六月</dc:title>
  <dc:creator>GENRONG LIN</dc:creator>
  <cp:lastModifiedBy>1</cp:lastModifiedBy>
  <cp:revision>567</cp:revision>
  <cp:lastPrinted>2017-03-24T05:04:33Z</cp:lastPrinted>
  <dcterms:created xsi:type="dcterms:W3CDTF">2016-05-31T10:10:35Z</dcterms:created>
  <dcterms:modified xsi:type="dcterms:W3CDTF">2017-09-15T03:47:25Z</dcterms:modified>
</cp:coreProperties>
</file>